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29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21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1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53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9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7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38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30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02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0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7227-A117-4435-B32E-90F4D6A5402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6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7227-A117-4435-B32E-90F4D6A5402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EB8E-BACA-41BC-BC8C-AD178A44EF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82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kamovil.com/mercado/desarrollo-de-aplicaciones-moviles-i-asi-esta-el-mercado" TargetMode="External"/><Relationship Id="rId2" Type="http://schemas.openxmlformats.org/officeDocument/2006/relationships/hyperlink" Target="http://www.digitaltrends.com/mobile/best-smartphone-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rustedreviews.com/opinions/which-mobile-operating-system-is-be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eity.com/2012/07/16/5-lenguajes-para-programar-en-android/" TargetMode="External"/><Relationship Id="rId2" Type="http://schemas.openxmlformats.org/officeDocument/2006/relationships/hyperlink" Target="http://www.androidpit.es/android-marshmallow-fecha-lanzamiento-funcio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ffcreativa.pe/blog/android-ventajas-desventaja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Fuentes generales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Android vs iOS vs Windows </a:t>
            </a:r>
            <a:r>
              <a:rPr lang="es-ES" dirty="0" err="1" smtClean="0">
                <a:hlinkClick r:id="rId2"/>
              </a:rPr>
              <a:t>Phone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Comparativa de desarrollo de aplicaciones móviles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Comparativa de </a:t>
            </a:r>
            <a:r>
              <a:rPr lang="es-ES" smtClean="0">
                <a:hlinkClick r:id="rId4"/>
              </a:rPr>
              <a:t>sistemas </a:t>
            </a:r>
            <a:r>
              <a:rPr lang="es-ES" smtClean="0">
                <a:hlinkClick r:id="rId4"/>
              </a:rPr>
              <a:t>operativos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880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Fuentes sobre Android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Android </a:t>
            </a:r>
            <a:r>
              <a:rPr lang="es-ES" dirty="0" err="1" smtClean="0">
                <a:hlinkClick r:id="rId2"/>
              </a:rPr>
              <a:t>Marshmallow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Lenguajes de programación para Android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Ventajas y desventajas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16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Cursos Gratuitos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InnovaApps</a:t>
            </a:r>
            <a:r>
              <a:rPr lang="es-ES" dirty="0" smtClean="0"/>
              <a:t>+</a:t>
            </a:r>
          </a:p>
          <a:p>
            <a:pPr lvl="1"/>
            <a:r>
              <a:rPr lang="es-ES" dirty="0" smtClean="0"/>
              <a:t>Gestión interna</a:t>
            </a:r>
          </a:p>
          <a:p>
            <a:pPr lvl="1"/>
            <a:r>
              <a:rPr lang="es-ES" dirty="0" smtClean="0"/>
              <a:t>Organización</a:t>
            </a:r>
          </a:p>
          <a:p>
            <a:pPr lvl="1"/>
            <a:r>
              <a:rPr lang="es-ES" dirty="0" smtClean="0"/>
              <a:t>Relaciones con clientes</a:t>
            </a:r>
          </a:p>
          <a:p>
            <a:pPr lvl="1"/>
            <a:r>
              <a:rPr lang="es-ES" smtClean="0"/>
              <a:t>Premio especial BBVA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454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Fuentes generales</vt:lpstr>
      <vt:lpstr>Fuentes sobre Android</vt:lpstr>
      <vt:lpstr>Cursos Gratuitos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MARTIN LORENZO</dc:creator>
  <cp:lastModifiedBy>EDUARDO MARTIN LORENZO</cp:lastModifiedBy>
  <cp:revision>4</cp:revision>
  <dcterms:created xsi:type="dcterms:W3CDTF">2016-03-13T17:29:26Z</dcterms:created>
  <dcterms:modified xsi:type="dcterms:W3CDTF">2016-03-14T17:33:16Z</dcterms:modified>
</cp:coreProperties>
</file>