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53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23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00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03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40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6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578E-20A3-49EE-865E-2E71D4AC9988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6E34-A7F3-4058-8AC0-EECD75977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2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51460" y="-2606041"/>
            <a:ext cx="12618720" cy="1155383"/>
          </a:xfrm>
        </p:spPr>
        <p:txBody>
          <a:bodyPr/>
          <a:lstStyle/>
          <a:p>
            <a:r>
              <a:rPr lang="es-ES" u="sng" dirty="0" smtClean="0">
                <a:solidFill>
                  <a:schemeClr val="accent4">
                    <a:lumMod val="75000"/>
                  </a:schemeClr>
                </a:solidFill>
              </a:rPr>
              <a:t>Evaluación de Criterios</a:t>
            </a:r>
            <a:endParaRPr lang="es-ES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Generales</a:t>
            </a:r>
            <a:r>
              <a:rPr lang="es-ES" dirty="0" smtClean="0"/>
              <a:t>								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Prueba de la Aplicación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Competitividad</a:t>
            </a:r>
            <a:r>
              <a:rPr lang="es-ES" dirty="0" smtClean="0"/>
              <a:t>: Sistema operático más				- </a:t>
            </a:r>
            <a:r>
              <a:rPr lang="es-ES" b="1" dirty="0" smtClean="0"/>
              <a:t>Dispositivo Android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	 utilizado</a:t>
            </a:r>
            <a:r>
              <a:rPr lang="es-ES" dirty="0"/>
              <a:t> </a:t>
            </a:r>
            <a:r>
              <a:rPr lang="es-ES" dirty="0" smtClean="0"/>
              <a:t>del mundo.					- </a:t>
            </a:r>
            <a:r>
              <a:rPr lang="es-ES" b="1" dirty="0" smtClean="0"/>
              <a:t>Emulador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Material: </a:t>
            </a:r>
            <a:r>
              <a:rPr lang="es-ES" dirty="0" smtClean="0"/>
              <a:t>Disponible en Android Developer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Contacto</a:t>
            </a:r>
            <a:r>
              <a:rPr lang="es-ES" dirty="0" smtClean="0"/>
              <a:t>: Mediante webs o lugares físicos.			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Aplicaciones móviles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Soporte: </a:t>
            </a:r>
            <a:r>
              <a:rPr lang="es-ES" dirty="0" smtClean="0"/>
              <a:t>Android Silver responde a incidencias			- </a:t>
            </a:r>
            <a:r>
              <a:rPr lang="es-ES" b="1" dirty="0" smtClean="0"/>
              <a:t>Distribución</a:t>
            </a:r>
          </a:p>
          <a:p>
            <a:pPr algn="l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Económicos								</a:t>
            </a:r>
            <a:r>
              <a:rPr lang="es-ES" b="1" dirty="0" smtClean="0"/>
              <a:t>- </a:t>
            </a:r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Publicación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Adquisición</a:t>
            </a:r>
            <a:r>
              <a:rPr lang="es-ES" dirty="0" smtClean="0"/>
              <a:t>: Precio de la tecnología gratuito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Licencia: </a:t>
            </a:r>
            <a:r>
              <a:rPr lang="es-ES" dirty="0" smtClean="0"/>
              <a:t>La licencia para el desarrollo de app es gratuito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Play Store: </a:t>
            </a:r>
            <a:r>
              <a:rPr lang="es-ES" dirty="0" smtClean="0"/>
              <a:t>El registro como de desarrollador es de 25€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Periodicidad: </a:t>
            </a:r>
            <a:r>
              <a:rPr lang="es-ES" dirty="0" smtClean="0"/>
              <a:t>Pago único sin necesidad de renovación</a:t>
            </a:r>
          </a:p>
          <a:p>
            <a:pPr algn="l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Técnicos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Multisistema: </a:t>
            </a:r>
            <a:r>
              <a:rPr lang="es-ES" dirty="0" smtClean="0"/>
              <a:t>Cualquier equipo con un mínimo de memoria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Instalación: </a:t>
            </a:r>
            <a:r>
              <a:rPr lang="es-ES" dirty="0" smtClean="0"/>
              <a:t>Muy sencilla a través de la tienda de app.</a:t>
            </a:r>
          </a:p>
          <a:p>
            <a:pPr marL="342900" indent="-342900" algn="l">
              <a:buFontTx/>
              <a:buChar char="-"/>
            </a:pPr>
            <a:r>
              <a:rPr lang="es-ES" b="1" dirty="0" smtClean="0"/>
              <a:t>Configuración:  </a:t>
            </a:r>
            <a:r>
              <a:rPr lang="es-ES" dirty="0" smtClean="0"/>
              <a:t>Android Studio viene con una configuración</a:t>
            </a:r>
            <a:endParaRPr lang="es-ES" dirty="0"/>
          </a:p>
          <a:p>
            <a:pPr algn="l"/>
            <a:r>
              <a:rPr lang="es-ES" dirty="0" smtClean="0"/>
              <a:t>			bastante completa</a:t>
            </a:r>
          </a:p>
          <a:p>
            <a:pPr algn="l"/>
            <a:endParaRPr lang="es-ES" dirty="0" smtClean="0"/>
          </a:p>
          <a:p>
            <a:pPr marL="342900" indent="-342900" algn="l">
              <a:buFontTx/>
              <a:buChar char="-"/>
            </a:pPr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3268980"/>
            <a:ext cx="429768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6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Evaluación de Criterios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Criterios</dc:title>
  <dc:creator>jesus melchor</dc:creator>
  <cp:lastModifiedBy>jesus melchor</cp:lastModifiedBy>
  <cp:revision>6</cp:revision>
  <dcterms:created xsi:type="dcterms:W3CDTF">2016-04-10T08:53:19Z</dcterms:created>
  <dcterms:modified xsi:type="dcterms:W3CDTF">2016-04-10T09:24:48Z</dcterms:modified>
</cp:coreProperties>
</file>