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>
        <p:scale>
          <a:sx n="40" d="100"/>
          <a:sy n="40" d="100"/>
        </p:scale>
        <p:origin x="828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505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ubTitle" sz="half" idx="1"/>
          </p:nvPr>
        </p:nvSpPr>
        <p:spPr>
          <a:xfrm>
            <a:off x="381000" y="2857499"/>
            <a:ext cx="10007600" cy="934098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457200" indent="-457200" algn="l" defTabSz="528319">
              <a:spcBef>
                <a:spcPts val="2800"/>
              </a:spcBef>
              <a:buClr>
                <a:srgbClr val="11DD33"/>
              </a:buClr>
              <a:buSzPct val="75000"/>
              <a:buFont typeface="Arial" panose="020B0604020202020204" pitchFamily="34" charset="0"/>
              <a:buChar char="•"/>
              <a:defRPr sz="2880"/>
            </a:pPr>
            <a:r>
              <a:rPr lang="es-ES"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Origen</a:t>
            </a:r>
            <a:r>
              <a:rPr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/>
              <a:t> </a:t>
            </a:r>
            <a:r>
              <a:rPr lang="es-ES" dirty="0" smtClean="0"/>
              <a:t>Desarrollado por Android Inc</a:t>
            </a:r>
            <a:r>
              <a:rPr dirty="0" smtClean="0"/>
              <a:t>.</a:t>
            </a:r>
            <a:r>
              <a:rPr lang="es-ES" dirty="0" smtClean="0"/>
              <a:t> y comprado por Google. Presentado en Noviembre del 2007 y puesto a disposición del publico en Septiembre del 2008.</a:t>
            </a:r>
          </a:p>
          <a:p>
            <a:pPr marL="357631" indent="-357631" algn="l" defTabSz="528319">
              <a:spcBef>
                <a:spcPts val="2800"/>
              </a:spcBef>
              <a:buClr>
                <a:srgbClr val="11DD33"/>
              </a:buClr>
              <a:buSzPct val="75000"/>
              <a:buChar char="•"/>
              <a:defRPr sz="2880"/>
            </a:pPr>
            <a:r>
              <a:rPr lang="es-ES"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Cualidades</a:t>
            </a:r>
            <a:r>
              <a:rPr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/>
              <a:t> </a:t>
            </a:r>
            <a:r>
              <a:rPr lang="es-ES" dirty="0" smtClean="0"/>
              <a:t>Sistema operativo de código abierto, con capacidad multitarea y posibilidad de que cualquier desarrollador pueda crear sus aplicaciones de forma independiente</a:t>
            </a:r>
            <a:r>
              <a:rPr dirty="0" smtClean="0"/>
              <a:t>.</a:t>
            </a:r>
            <a:endParaRPr dirty="0"/>
          </a:p>
          <a:p>
            <a:pPr marL="357631" indent="-357631" algn="l" defTabSz="528319">
              <a:spcBef>
                <a:spcPts val="2800"/>
              </a:spcBef>
              <a:buClr>
                <a:srgbClr val="11DD33"/>
              </a:buClr>
              <a:buSzPct val="75000"/>
              <a:buChar char="•"/>
              <a:defRPr sz="2880"/>
            </a:pPr>
            <a:r>
              <a:rPr lang="es-ES"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Interfaz</a:t>
            </a:r>
            <a:r>
              <a:rPr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>
                <a:solidFill>
                  <a:srgbClr val="11DD33"/>
                </a:solidFill>
              </a:rPr>
              <a:t> </a:t>
            </a:r>
            <a:r>
              <a:rPr lang="es-ES" dirty="0" smtClean="0"/>
              <a:t>Barra de herramientas, pantalla principal, cajón de aplicaciones</a:t>
            </a:r>
            <a:r>
              <a:rPr dirty="0" smtClean="0"/>
              <a:t>.</a:t>
            </a:r>
            <a:endParaRPr dirty="0"/>
          </a:p>
          <a:p>
            <a:pPr marL="357631" indent="-357631" algn="l" defTabSz="528319">
              <a:spcBef>
                <a:spcPts val="2800"/>
              </a:spcBef>
              <a:buClr>
                <a:srgbClr val="11DD33"/>
              </a:buClr>
              <a:buSzPct val="75000"/>
              <a:buChar char="•"/>
              <a:defRPr sz="2880"/>
            </a:pPr>
            <a:r>
              <a:rPr lang="es-ES"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Seguridad</a:t>
            </a:r>
            <a:r>
              <a:rPr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>
                <a:solidFill>
                  <a:srgbClr val="11DD33"/>
                </a:solidFill>
              </a:rPr>
              <a:t> </a:t>
            </a:r>
            <a:r>
              <a:rPr lang="es-ES" dirty="0" smtClean="0"/>
              <a:t>Puede presentar problemas de seguridad debido a la posibilidad de que terceros introduzcan sus propias aplicaciones sin que Google las revise</a:t>
            </a:r>
            <a:r>
              <a:rPr dirty="0" smtClean="0"/>
              <a:t>.</a:t>
            </a:r>
            <a:endParaRPr dirty="0"/>
          </a:p>
          <a:p>
            <a:pPr marL="357631" indent="-357631" algn="l" defTabSz="528319">
              <a:spcBef>
                <a:spcPts val="2800"/>
              </a:spcBef>
              <a:buClr>
                <a:srgbClr val="11DD33"/>
              </a:buClr>
              <a:buSzPct val="75000"/>
              <a:buChar char="•"/>
              <a:defRPr sz="2880"/>
            </a:pPr>
            <a:r>
              <a:rPr lang="es-ES"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Personalizado</a:t>
            </a:r>
            <a:r>
              <a:rPr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>
                <a:solidFill>
                  <a:srgbClr val="11DD33"/>
                </a:solidFill>
              </a:rPr>
              <a:t> </a:t>
            </a:r>
            <a:r>
              <a:rPr lang="es-ES" dirty="0" smtClean="0"/>
              <a:t>Gracias a que existen miles de dispositivos distintos que usan Android podremos tener un dispositivo que se adapte a nuestras necesidad y que disponga de este sistema operativo</a:t>
            </a:r>
            <a:r>
              <a:rPr dirty="0" smtClean="0"/>
              <a:t>.</a:t>
            </a:r>
            <a:endParaRPr dirty="0"/>
          </a:p>
          <a:p>
            <a:pPr marL="357631" indent="-357631" algn="l" defTabSz="528319">
              <a:spcBef>
                <a:spcPts val="2800"/>
              </a:spcBef>
              <a:buClr>
                <a:srgbClr val="11DD33"/>
              </a:buClr>
              <a:buSzPct val="75000"/>
              <a:buChar char="•"/>
              <a:defRPr sz="2880"/>
            </a:pPr>
            <a:r>
              <a:rPr lang="es-ES" b="1" dirty="0" smtClean="0">
                <a:solidFill>
                  <a:srgbClr val="11DD33"/>
                </a:solidFill>
                <a:latin typeface="Helvetica"/>
                <a:ea typeface="Helvetica"/>
                <a:cs typeface="Helvetica"/>
                <a:sym typeface="Helvetica"/>
              </a:rPr>
              <a:t>Curiosidades</a:t>
            </a:r>
            <a:r>
              <a:rPr b="1" dirty="0" smtClean="0">
                <a:solidFill>
                  <a:srgbClr val="00ADEE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/>
              <a:t> </a:t>
            </a:r>
            <a:r>
              <a:rPr lang="es-ES" dirty="0" smtClean="0"/>
              <a:t>Google permitió que el código fuente de Android estuviera bajo licencias libres como la de Apache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20" name="Shape 120"/>
          <p:cNvSpPr/>
          <p:nvPr/>
        </p:nvSpPr>
        <p:spPr>
          <a:xfrm>
            <a:off x="558962" y="284213"/>
            <a:ext cx="16150255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00ADEE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dirty="0" smtClean="0">
                <a:solidFill>
                  <a:srgbClr val="11DD33"/>
                </a:solidFill>
              </a:rPr>
              <a:t>Descripción de Tecnologías - Android</a:t>
            </a:r>
            <a:endParaRPr dirty="0">
              <a:solidFill>
                <a:srgbClr val="11DD33"/>
              </a:solidFill>
            </a:endParaRPr>
          </a:p>
        </p:txBody>
      </p:sp>
      <p:pic>
        <p:nvPicPr>
          <p:cNvPr id="122" name="Imagen 12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65904">
            <a:off x="558767" y="1626038"/>
            <a:ext cx="17154970" cy="45719"/>
          </a:xfrm>
          <a:prstGeom prst="rect">
            <a:avLst/>
          </a:prstGeom>
          <a:solidFill>
            <a:srgbClr val="11DD33"/>
          </a:solidFill>
          <a:ln>
            <a:solidFill>
              <a:srgbClr val="11DD33"/>
            </a:solidFill>
          </a:ln>
        </p:spPr>
      </p:pic>
      <p:pic>
        <p:nvPicPr>
          <p:cNvPr id="1026" name="Picture 2" descr="http://vignette4.wikia.nocookie.net/es.gta/images/2/25/Android-logo.png/revision/latest?cb=201312010856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288" y="3265713"/>
            <a:ext cx="13515253" cy="135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301956" y="298815"/>
            <a:ext cx="8072724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Recomendaciones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381000" y="2415425"/>
            <a:ext cx="16510000" cy="10755825"/>
          </a:xfrm>
          <a:prstGeom prst="rect">
            <a:avLst/>
          </a:prstGeom>
        </p:spPr>
        <p:txBody>
          <a:bodyPr numCol="2" spcCol="825500" anchor="ctr">
            <a:normAutofit/>
          </a:bodyPr>
          <a:lstStyle/>
          <a:p>
            <a:pPr marL="262636" indent="-262636" algn="l" defTabSz="387984">
              <a:spcBef>
                <a:spcPts val="2100"/>
              </a:spcBef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3300" b="1" u="sng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Descripción</a:t>
            </a:r>
            <a:r>
              <a:rPr lang="es-ES" sz="3300" b="1" u="sng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lang="es-ES" sz="2800" b="1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Pequeña empresa </a:t>
            </a:r>
            <a:r>
              <a:rPr lang="es-ES" sz="2800" dirty="0" err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indie</a:t>
            </a:r>
            <a:r>
              <a:rPr lang="es-ES" sz="28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que quiere desarrollar su propio videojuego móvil en una de las dos plataformas. No dispone de mucho presupuesto ni de un gran equipo.</a:t>
            </a:r>
            <a:endParaRPr sz="2800" dirty="0">
              <a:solidFill>
                <a:schemeClr val="tx1"/>
              </a:solidFill>
            </a:endParaRPr>
          </a:p>
          <a:p>
            <a:pPr marL="262636" indent="-262636" algn="l" defTabSz="387984">
              <a:spcBef>
                <a:spcPts val="2100"/>
              </a:spcBef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3300" b="1" u="sng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Criterios relevantes</a:t>
            </a:r>
            <a:r>
              <a:rPr lang="es-ES" sz="3300" b="1" u="sng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lang="es-ES" sz="3300" b="1" u="sng" dirty="0">
              <a:solidFill>
                <a:schemeClr val="bg2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62636" indent="-262636" algn="l" defTabSz="387984">
              <a:spcBef>
                <a:spcPts val="2100"/>
              </a:spcBef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Desarrollo</a:t>
            </a:r>
            <a:r>
              <a:rPr lang="es-ES"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lang="es-ES" sz="2800" b="1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En ambas plataformas sería igual de fácil de desarrollar el videojuego ya que se usaría el motor </a:t>
            </a:r>
            <a:r>
              <a:rPr lang="es-ES" sz="2800" dirty="0" err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Unity</a:t>
            </a:r>
            <a:r>
              <a:rPr lang="es-ES" sz="28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, pero Android presentaría mas problemas de compatibilidad debido a su gran cantidad de dispositivos.</a:t>
            </a:r>
            <a:endParaRPr sz="28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62636" indent="-262636" algn="l" defTabSz="387984">
              <a:spcBef>
                <a:spcPts val="2100"/>
              </a:spcBef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Precio publicación</a:t>
            </a:r>
            <a:r>
              <a:rPr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lang="es-ES"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Es más barato publicar las aplicaciones en Android, siendo en esta plataforma un precio de 25$ frente a los 99$ de iOS.</a:t>
            </a:r>
            <a:endParaRPr sz="28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62636" indent="-262636" algn="l" defTabSz="387984">
              <a:spcBef>
                <a:spcPts val="2100"/>
              </a:spcBef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Posibles usuarios</a:t>
            </a:r>
            <a:r>
              <a:rPr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lang="es-ES" sz="2800" b="1" dirty="0" smtClean="0">
                <a:solidFill>
                  <a:schemeClr val="bg2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Aunque hay más usuarios de Android, según los estudios el numero de descargas de aplicaciones es mayor en iOS, con lo que se podría obtener un mayor ingreso.</a:t>
            </a:r>
            <a:endParaRPr sz="28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28" name="Imagen 127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65904" flipV="1">
            <a:off x="558451" y="1607860"/>
            <a:ext cx="1160158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54" name="Picture 6" descr="http://vignette3.wikia.nocookie.net/telefono/images/7/7d/Apple.png/revision/latest?cb=20131230182623&amp;path-prefix=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039" y="1140398"/>
            <a:ext cx="9857314" cy="1203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278</Words>
  <Application>Microsoft Office PowerPoint</Application>
  <PresentationFormat>Personalizado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Andale Mono</vt:lpstr>
      <vt:lpstr>Arial</vt:lpstr>
      <vt:lpstr>Helvetica</vt:lpstr>
      <vt:lpstr>Helvetica Light</vt:lpstr>
      <vt:lpstr>Helvetica Neue</vt:lpstr>
      <vt:lpstr>White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MARTIN LORENZO</dc:creator>
  <cp:lastModifiedBy>EDUARDO MARTIN LORENZO</cp:lastModifiedBy>
  <cp:revision>7</cp:revision>
  <dcterms:modified xsi:type="dcterms:W3CDTF">2016-04-07T16:09:19Z</dcterms:modified>
</cp:coreProperties>
</file>