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35" d="100"/>
          <a:sy n="3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505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ubTitle" sz="half" idx="1"/>
          </p:nvPr>
        </p:nvSpPr>
        <p:spPr>
          <a:xfrm>
            <a:off x="381000" y="2857499"/>
            <a:ext cx="10007600" cy="93409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 algn="l" defTabSz="528319">
              <a:spcBef>
                <a:spcPts val="2800"/>
              </a:spcBef>
              <a:buClr>
                <a:schemeClr val="bg2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 sz="2880"/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Origen: 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lanzado en verano de 2007, y conocido principalmente por iPhone.</a:t>
            </a:r>
            <a:endParaRPr lang="es-ES" sz="3300" b="1" dirty="0" smtClean="0">
              <a:solidFill>
                <a:schemeClr val="bg2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457200" algn="l" defTabSz="528319">
              <a:spcBef>
                <a:spcPts val="2800"/>
              </a:spcBef>
              <a:buClr>
                <a:schemeClr val="bg2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 sz="2880"/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Interfaz</a:t>
            </a: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sz="3300" dirty="0" smtClean="0">
                <a:solidFill>
                  <a:srgbClr val="11DD33"/>
                </a:solidFill>
              </a:rPr>
              <a:t> </a:t>
            </a:r>
            <a:r>
              <a:rPr lang="es-ES" sz="3300" dirty="0" smtClean="0"/>
              <a:t>pantalla principal con todas las aplicaciones, las cuales no tienen botón de salida.</a:t>
            </a:r>
          </a:p>
          <a:p>
            <a:pPr marL="457200" indent="-457200" algn="l" defTabSz="528319">
              <a:spcBef>
                <a:spcPts val="2800"/>
              </a:spcBef>
              <a:buClr>
                <a:schemeClr val="bg2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 sz="2880"/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Características:</a:t>
            </a:r>
            <a:r>
              <a:rPr lang="es-ES" sz="3300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núcleo basado en XNU. Hace uso de C, C++ y Swift. La capa de la interfaz es llamada “</a:t>
            </a:r>
            <a:r>
              <a:rPr lang="es-ES" sz="3300" dirty="0" err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Cocoa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Touch”. Optimización del hardware del dispositivo.</a:t>
            </a: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lang="es-ES" sz="3300" b="1" dirty="0">
              <a:solidFill>
                <a:srgbClr val="11DD3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457200" algn="l" defTabSz="528319">
              <a:spcBef>
                <a:spcPts val="2800"/>
              </a:spcBef>
              <a:buClr>
                <a:schemeClr val="bg2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 sz="2880"/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Seguridad</a:t>
            </a: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: 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figura como uno de los sistemas más seguros, principalmente por su encriptación.</a:t>
            </a:r>
            <a:endParaRPr sz="3300" dirty="0"/>
          </a:p>
        </p:txBody>
      </p:sp>
      <p:sp>
        <p:nvSpPr>
          <p:cNvPr id="120" name="Shape 120"/>
          <p:cNvSpPr/>
          <p:nvPr/>
        </p:nvSpPr>
        <p:spPr>
          <a:xfrm>
            <a:off x="1415768" y="284213"/>
            <a:ext cx="14436644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00ADEE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Descripción de Tecnologías -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iOS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6" descr="http://vignette3.wikia.nocookie.net/telefono/images/7/7d/Apple.png/revision/latest?cb=20131230182623&amp;path-prefix=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192" y="2576946"/>
            <a:ext cx="9338687" cy="113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906564" y="298815"/>
            <a:ext cx="4863511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Situación 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381000" y="2415425"/>
            <a:ext cx="16510000" cy="10755825"/>
          </a:xfrm>
          <a:prstGeom prst="rect">
            <a:avLst/>
          </a:prstGeom>
        </p:spPr>
        <p:txBody>
          <a:bodyPr numCol="2" spcCol="825500" anchor="ctr">
            <a:normAutofit/>
          </a:bodyPr>
          <a:lstStyle/>
          <a:p>
            <a:pPr marL="262636" indent="-262636" algn="l" defTabSz="387984">
              <a:spcBef>
                <a:spcPts val="2100"/>
              </a:spcBef>
              <a:buClr>
                <a:schemeClr val="bg2">
                  <a:lumMod val="50000"/>
                </a:schemeClr>
              </a:buClr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Descripción.</a:t>
            </a:r>
            <a:r>
              <a:rPr lang="es-ES" sz="3300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33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mpresa de informática que quier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e desarrollar una aplicación que haga de tienda a la par que su propia web.</a:t>
            </a:r>
            <a:endParaRPr lang="es-ES" sz="3300" b="1" u="sng" dirty="0" smtClean="0">
              <a:solidFill>
                <a:schemeClr val="bg2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Clr>
                <a:schemeClr val="bg2">
                  <a:lumMod val="50000"/>
                </a:schemeClr>
              </a:buClr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Precio del desarrollo.</a:t>
            </a:r>
            <a:r>
              <a:rPr lang="es-ES" sz="3300" dirty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Varían en función del sistema. Más favorable en Android.</a:t>
            </a:r>
            <a:endParaRPr lang="es-ES" sz="3300" b="1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Clr>
                <a:schemeClr val="bg2">
                  <a:lumMod val="50000"/>
                </a:schemeClr>
              </a:buClr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Seguridad</a:t>
            </a:r>
            <a:r>
              <a:rPr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La seguridad de la tienda de iOS da más confianza a los desarrolladores de la app.</a:t>
            </a:r>
            <a:endParaRPr lang="es-ES" sz="3300" b="1" dirty="0" smtClean="0">
              <a:solidFill>
                <a:schemeClr val="bg2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Clr>
                <a:schemeClr val="bg2">
                  <a:lumMod val="50000"/>
                </a:schemeClr>
              </a:buClr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Lenguajes de programación.</a:t>
            </a:r>
            <a:r>
              <a:rPr lang="es-ES" sz="3300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s-ES" sz="33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isponen de más conocimientos en iOS que en Android para desarrollar.</a:t>
            </a:r>
            <a:endParaRPr lang="es-ES" sz="3300" b="1" dirty="0">
              <a:solidFill>
                <a:schemeClr val="bg2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62636" indent="-262636" algn="l" defTabSz="387984">
              <a:spcBef>
                <a:spcPts val="2100"/>
              </a:spcBef>
              <a:buClr>
                <a:schemeClr val="bg2">
                  <a:lumMod val="50000"/>
                </a:schemeClr>
              </a:buClr>
              <a:buSzPct val="75000"/>
              <a:buChar char="•"/>
              <a:defRPr sz="2115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r>
              <a:rPr lang="es-ES" sz="3300" b="1" dirty="0" smtClean="0">
                <a:solidFill>
                  <a:schemeClr val="bg2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Equipos desarrollables.</a:t>
            </a:r>
            <a:r>
              <a:rPr lang="es-ES" sz="330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La versión del sistema es actualizable en la mayoría de los dispositivos.</a:t>
            </a:r>
          </a:p>
        </p:txBody>
      </p:sp>
      <p:pic>
        <p:nvPicPr>
          <p:cNvPr id="2054" name="Picture 6" descr="http://vignette3.wikia.nocookie.net/telefono/images/7/7d/Apple.png/revision/latest?cb=20131230182623&amp;path-prefix=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693" y="1999380"/>
            <a:ext cx="9857314" cy="1203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Personalizado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Andale Mono</vt:lpstr>
      <vt:lpstr>Arial</vt:lpstr>
      <vt:lpstr>Helvetica</vt:lpstr>
      <vt:lpstr>Helvetica Light</vt:lpstr>
      <vt:lpstr>Helvetica Neue</vt:lpstr>
      <vt:lpstr>White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2016-04-10T18:29:55Z</dcterms:modified>
</cp:coreProperties>
</file>