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8" r:id="rId2"/>
    <p:sldId id="263" r:id="rId3"/>
    <p:sldId id="261" r:id="rId4"/>
    <p:sldId id="270" r:id="rId5"/>
    <p:sldId id="256" r:id="rId6"/>
    <p:sldId id="269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ia Sotodosos" initials="PS" lastIdx="1" clrIdx="0">
    <p:extLst>
      <p:ext uri="{19B8F6BF-5375-455C-9EA6-DF929625EA0E}">
        <p15:presenceInfo xmlns:p15="http://schemas.microsoft.com/office/powerpoint/2012/main" userId="Patricia Sotodos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CCFFCC"/>
    <a:srgbClr val="4E4E4E"/>
    <a:srgbClr val="99CC00"/>
    <a:srgbClr val="4A9858"/>
    <a:srgbClr val="414141"/>
    <a:srgbClr val="FFCC66"/>
    <a:srgbClr val="FF9EC5"/>
    <a:srgbClr val="865F9E"/>
    <a:srgbClr val="BE4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6" autoAdjust="0"/>
  </p:normalViewPr>
  <p:slideViewPr>
    <p:cSldViewPr snapToGrid="0">
      <p:cViewPr varScale="1">
        <p:scale>
          <a:sx n="35" d="100"/>
          <a:sy n="35" d="100"/>
        </p:scale>
        <p:origin x="756" y="6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09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 Juan López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“Escribir una cita aquí”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del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4E4E4E"/>
                </a:solidFill>
                <a:latin typeface="Century Gothic" panose="020B0502020202020204" pitchFamily="34" charset="0"/>
              </a:rPr>
              <a:t>Implementación de tecnologías</a:t>
            </a:r>
            <a:endParaRPr lang="es-ES" dirty="0">
              <a:solidFill>
                <a:srgbClr val="4E4E4E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"/>
          </p:nvPr>
        </p:nvSpPr>
        <p:spPr>
          <a:xfrm>
            <a:off x="1777999" y="6946900"/>
            <a:ext cx="21469927" cy="1714500"/>
          </a:xfrm>
        </p:spPr>
        <p:txBody>
          <a:bodyPr/>
          <a:lstStyle/>
          <a:p>
            <a:r>
              <a:rPr lang="es-ES" dirty="0" smtClean="0">
                <a:solidFill>
                  <a:srgbClr val="4E4E4E"/>
                </a:solidFill>
              </a:rPr>
              <a:t>Android vs iOS</a:t>
            </a:r>
            <a:endParaRPr lang="es-ES" dirty="0">
              <a:solidFill>
                <a:srgbClr val="4E4E4E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7900073" y="10584873"/>
            <a:ext cx="6206836" cy="247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r" hangingPunct="1"/>
            <a:r>
              <a:rPr lang="es-ES" dirty="0" smtClean="0"/>
              <a:t>Grupo 1 tarde</a:t>
            </a:r>
          </a:p>
          <a:p>
            <a:pPr algn="r" hangingPunct="1"/>
            <a:endParaRPr lang="es-ES" sz="1200" dirty="0" smtClean="0"/>
          </a:p>
          <a:p>
            <a:pPr algn="r" hangingPunct="1"/>
            <a:r>
              <a:rPr lang="es-ES" sz="2400" dirty="0" smtClean="0"/>
              <a:t>Patricia Sotodosos (coordinadora)</a:t>
            </a:r>
          </a:p>
          <a:p>
            <a:pPr algn="r" hangingPunct="1"/>
            <a:r>
              <a:rPr lang="es-ES" sz="2400" dirty="0" smtClean="0"/>
              <a:t>Eduardo Martín</a:t>
            </a:r>
          </a:p>
          <a:p>
            <a:pPr algn="r" hangingPunct="1"/>
            <a:r>
              <a:rPr lang="es-ES" sz="2400" dirty="0" smtClean="0"/>
              <a:t>Roberto Cabrera</a:t>
            </a:r>
          </a:p>
          <a:p>
            <a:pPr algn="r" hangingPunct="1"/>
            <a:r>
              <a:rPr lang="es-ES" sz="2400" dirty="0" smtClean="0"/>
              <a:t>Jesús Melchor</a:t>
            </a:r>
          </a:p>
          <a:p>
            <a:pPr algn="r" hangingPunct="1"/>
            <a:r>
              <a:rPr lang="es-ES" sz="2400" dirty="0" smtClean="0"/>
              <a:t>Eduardo V. Izquierdo</a:t>
            </a:r>
          </a:p>
        </p:txBody>
      </p:sp>
    </p:spTree>
    <p:extLst>
      <p:ext uri="{BB962C8B-B14F-4D97-AF65-F5344CB8AC3E}">
        <p14:creationId xmlns:p14="http://schemas.microsoft.com/office/powerpoint/2010/main" val="3019984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0"/>
          <p:cNvSpPr/>
          <p:nvPr/>
        </p:nvSpPr>
        <p:spPr>
          <a:xfrm>
            <a:off x="1358290" y="893813"/>
            <a:ext cx="9730228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00ADEE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Requisitos funcionales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Shape 119"/>
          <p:cNvSpPr txBox="1">
            <a:spLocks/>
          </p:cNvSpPr>
          <p:nvPr/>
        </p:nvSpPr>
        <p:spPr>
          <a:xfrm>
            <a:off x="558962" y="2492921"/>
            <a:ext cx="12660745" cy="934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457200" indent="-457200" algn="l" defTabSz="528319" hangingPunct="1">
              <a:spcBef>
                <a:spcPts val="2800"/>
              </a:spcBef>
              <a:buClr>
                <a:srgbClr val="99CC00"/>
              </a:buClr>
              <a:buSzPct val="75000"/>
              <a:buFont typeface="Arial" panose="020B0604020202020204" pitchFamily="34" charset="0"/>
              <a:buChar char="•"/>
              <a:defRPr sz="2880"/>
            </a:pPr>
            <a:endParaRPr lang="es-ES" sz="288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49000"/>
              </p:ext>
            </p:extLst>
          </p:nvPr>
        </p:nvGraphicFramePr>
        <p:xfrm>
          <a:off x="5292436" y="2509888"/>
          <a:ext cx="14353309" cy="1042935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669540">
                  <a:extLst>
                    <a:ext uri="{9D8B030D-6E8A-4147-A177-3AD203B41FA5}">
                      <a16:colId xmlns:a16="http://schemas.microsoft.com/office/drawing/2014/main" val="130769119"/>
                    </a:ext>
                  </a:extLst>
                </a:gridCol>
                <a:gridCol w="12683769">
                  <a:extLst>
                    <a:ext uri="{9D8B030D-6E8A-4147-A177-3AD203B41FA5}">
                      <a16:colId xmlns:a16="http://schemas.microsoft.com/office/drawing/2014/main" val="3073270773"/>
                    </a:ext>
                  </a:extLst>
                </a:gridCol>
              </a:tblGrid>
              <a:tr h="582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REQ</a:t>
                      </a:r>
                      <a:r>
                        <a:rPr lang="es-ES" sz="12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DESCRIPCIÓN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450664"/>
                  </a:ext>
                </a:extLst>
              </a:tr>
              <a:tr h="890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RF001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La definición de datos se basará en un archivo en formato XML.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7699044"/>
                  </a:ext>
                </a:extLst>
              </a:tr>
              <a:tr h="1211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RF002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La aplicación ha de recibir los datos directamente de internet, sin ningún tipo de almacenamiento.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85926"/>
                  </a:ext>
                </a:extLst>
              </a:tr>
              <a:tr h="1211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RF003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La aplicación mostrará por pantalla la información del tiempo incluyendo la temperatura.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4506725"/>
                  </a:ext>
                </a:extLst>
              </a:tr>
              <a:tr h="1211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RF004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La aplicación ha de ser capaz de mostrar un icono en relación a la descripción del tiempo obtenida.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663971"/>
                  </a:ext>
                </a:extLst>
              </a:tr>
              <a:tr h="1211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RF005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El sistema ha de poder mostrar el tiempo de una determinada ubicación geográfica.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2800554"/>
                  </a:ext>
                </a:extLst>
              </a:tr>
              <a:tr h="1115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RF006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La temperatura se mostrará en ºC.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7204738"/>
                  </a:ext>
                </a:extLst>
              </a:tr>
              <a:tr h="1211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RF007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La aplicación realizará una búsqueda de datos única y seleccionará la hora adecuada en correspondencia con el sistema.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717377"/>
                  </a:ext>
                </a:extLst>
              </a:tr>
              <a:tr h="892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RF008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Existirá un botón que permita la actualización de los datos.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4914052"/>
                  </a:ext>
                </a:extLst>
              </a:tr>
              <a:tr h="892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RF009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Cuando la app este sin conexión mostrará valores nulos.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0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897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261657" y="829721"/>
            <a:ext cx="8930330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00ADEE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Diseño de prototipos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" b="2188"/>
          <a:stretch/>
        </p:blipFill>
        <p:spPr>
          <a:xfrm>
            <a:off x="2845077" y="2086475"/>
            <a:ext cx="7933760" cy="111576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623" y="1801091"/>
            <a:ext cx="9038122" cy="119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1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0"/>
          <p:cNvSpPr/>
          <p:nvPr/>
        </p:nvSpPr>
        <p:spPr>
          <a:xfrm>
            <a:off x="8424569" y="5523203"/>
            <a:ext cx="8071120" cy="222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00ADEE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s-ES" sz="13800" dirty="0" smtClean="0">
                <a:solidFill>
                  <a:srgbClr val="A5A7A9"/>
                </a:solidFill>
              </a:rPr>
              <a:t>Prototipos</a:t>
            </a:r>
            <a:endParaRPr dirty="0">
              <a:solidFill>
                <a:srgbClr val="A5A7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33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468583" y="851671"/>
            <a:ext cx="5557612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>
                <a:solidFill>
                  <a:srgbClr val="00ADEE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s-ES" dirty="0" smtClean="0">
                <a:solidFill>
                  <a:schemeClr val="bg2">
                    <a:lumMod val="75000"/>
                  </a:schemeClr>
                </a:solidFill>
              </a:rPr>
              <a:t>Comparativa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6" descr="http://vignette3.wikia.nocookie.net/telefono/images/7/7d/Apple.png/revision/latest?cb=20131230182623&amp;path-prefix=e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689" y="534552"/>
            <a:ext cx="1874083" cy="22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vignette4.wikia.nocookie.net/es.gta/images/2/25/Android-logo.png/revision/latest?cb=2013120108562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-3862" r="-3942" b="-10561"/>
          <a:stretch/>
        </p:blipFill>
        <p:spPr bwMode="auto">
          <a:xfrm>
            <a:off x="14186632" y="447660"/>
            <a:ext cx="2272568" cy="253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52315"/>
              </p:ext>
            </p:extLst>
          </p:nvPr>
        </p:nvGraphicFramePr>
        <p:xfrm>
          <a:off x="1717964" y="3071599"/>
          <a:ext cx="21419126" cy="995568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1158883">
                  <a:extLst>
                    <a:ext uri="{9D8B030D-6E8A-4147-A177-3AD203B41FA5}">
                      <a16:colId xmlns:a16="http://schemas.microsoft.com/office/drawing/2014/main" val="262128005"/>
                    </a:ext>
                  </a:extLst>
                </a:gridCol>
                <a:gridCol w="4915710">
                  <a:extLst>
                    <a:ext uri="{9D8B030D-6E8A-4147-A177-3AD203B41FA5}">
                      <a16:colId xmlns:a16="http://schemas.microsoft.com/office/drawing/2014/main" val="456312758"/>
                    </a:ext>
                  </a:extLst>
                </a:gridCol>
                <a:gridCol w="5344533">
                  <a:extLst>
                    <a:ext uri="{9D8B030D-6E8A-4147-A177-3AD203B41FA5}">
                      <a16:colId xmlns:a16="http://schemas.microsoft.com/office/drawing/2014/main" val="1794673902"/>
                    </a:ext>
                  </a:extLst>
                </a:gridCol>
              </a:tblGrid>
              <a:tr h="990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Criterio 1: Tiempo de creación de la interfaz de usuario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3H 45min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3H 30 min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4858"/>
                  </a:ext>
                </a:extLst>
              </a:tr>
              <a:tr h="990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2: Tiempo de aprendizaje</a:t>
                      </a:r>
                      <a:endParaRPr lang="en-U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9H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14H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5420377"/>
                  </a:ext>
                </a:extLst>
              </a:tr>
              <a:tr h="990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Criterio 3: Tiempo de instalación del emulador</a:t>
                      </a: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0H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7817527"/>
                  </a:ext>
                </a:extLst>
              </a:tr>
              <a:tr h="794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Criterio 4: Soporte del entorno de desarrollo</a:t>
                      </a:r>
                      <a:endParaRPr lang="en-U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Sí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Sí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093165"/>
                  </a:ext>
                </a:extLst>
              </a:tr>
              <a:tr h="486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5: Coste del entorno de desarrollo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0€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0€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6586645"/>
                  </a:ext>
                </a:extLst>
              </a:tr>
              <a:tr h="458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6: Coste de emulador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0€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0€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8187427"/>
                  </a:ext>
                </a:extLst>
              </a:tr>
              <a:tr h="240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7: Calidad del sistema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7 </a:t>
                      </a:r>
                      <a:r>
                        <a:rPr lang="es-ES" sz="1200" dirty="0">
                          <a:effectLst/>
                        </a:rPr>
                        <a:t>(sobre 10</a:t>
                      </a:r>
                      <a:r>
                        <a:rPr lang="es-ES" sz="1200" dirty="0" smtClean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 (sobre 10)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905471"/>
                  </a:ext>
                </a:extLst>
              </a:tr>
              <a:tr h="486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8: Eficiencia del entorno de desarrollo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4 (sobre 10)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 (sobre 10)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3669800"/>
                  </a:ext>
                </a:extLst>
              </a:tr>
              <a:tr h="486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9: Eficiencia del emulador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 (sobre 10)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6 (sobre 10)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5220787"/>
                  </a:ext>
                </a:extLst>
              </a:tr>
              <a:tr h="486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Criterio 10: Lenguajes de programación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 (sobre 10)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 (sobre 10)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736278"/>
                  </a:ext>
                </a:extLst>
              </a:tr>
              <a:tr h="631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11: Distribución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Sí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5191990"/>
                  </a:ext>
                </a:extLst>
              </a:tr>
              <a:tr h="676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12: Instalación de la aplicación en un dispositivo</a:t>
                      </a:r>
                      <a:endParaRPr lang="en-U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8533927"/>
                  </a:ext>
                </a:extLst>
              </a:tr>
              <a:tr h="445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13: Tiempo completo de desarrollo.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8097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14: Tiempo de instalación del programa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15’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5-10’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2466256"/>
                  </a:ext>
                </a:extLst>
              </a:tr>
              <a:tr h="445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15: tiempo de inicio del programa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1-2’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15-30”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3267959"/>
                  </a:ext>
                </a:extLst>
              </a:tr>
              <a:tr h="445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Criterio 16: Documentación sobre el lenguaje de programación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922845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080250" y="2113366"/>
            <a:ext cx="10223500" cy="5613400"/>
          </a:xfrm>
        </p:spPr>
        <p:txBody>
          <a:bodyPr>
            <a:normAutofit/>
          </a:bodyPr>
          <a:lstStyle/>
          <a:p>
            <a:r>
              <a:rPr lang="es-ES" sz="12200" dirty="0" smtClean="0">
                <a:solidFill>
                  <a:srgbClr val="4E4E4E"/>
                </a:solidFill>
                <a:latin typeface="Century Gothic" panose="020B0502020202020204" pitchFamily="34" charset="0"/>
              </a:rPr>
              <a:t>Gracias.</a:t>
            </a:r>
            <a:endParaRPr lang="es-ES" sz="12200" dirty="0">
              <a:solidFill>
                <a:srgbClr val="4E4E4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11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338</Words>
  <Application>Microsoft Office PowerPoint</Application>
  <PresentationFormat>Personalizado</PresentationFormat>
  <Paragraphs>94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Andale Mono</vt:lpstr>
      <vt:lpstr>Arial</vt:lpstr>
      <vt:lpstr>Calibri</vt:lpstr>
      <vt:lpstr>Century Gothic</vt:lpstr>
      <vt:lpstr>Helvetica Light</vt:lpstr>
      <vt:lpstr>Helvetica Neue</vt:lpstr>
      <vt:lpstr>White</vt:lpstr>
      <vt:lpstr>Implementación de tecnologías</vt:lpstr>
      <vt:lpstr>Presentación de PowerPoint</vt:lpstr>
      <vt:lpstr>Presentación de PowerPoint</vt:lpstr>
      <vt:lpstr>Presentación de PowerPoint</vt:lpstr>
      <vt:lpstr>Presentación de PowerPoint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</dc:creator>
  <cp:lastModifiedBy>Patricia Sotodosos</cp:lastModifiedBy>
  <cp:revision>23</cp:revision>
  <dcterms:modified xsi:type="dcterms:W3CDTF">2016-05-10T19:19:17Z</dcterms:modified>
</cp:coreProperties>
</file>