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17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1" r:id="rId14"/>
    <p:sldId id="389" r:id="rId15"/>
    <p:sldId id="390" r:id="rId16"/>
    <p:sldId id="392" r:id="rId17"/>
    <p:sldId id="393" r:id="rId18"/>
    <p:sldId id="394" r:id="rId19"/>
    <p:sldId id="395" r:id="rId20"/>
    <p:sldId id="396" r:id="rId21"/>
    <p:sldId id="397" r:id="rId22"/>
    <p:sldId id="399" r:id="rId23"/>
    <p:sldId id="400" r:id="rId24"/>
    <p:sldId id="401" r:id="rId25"/>
    <p:sldId id="405" r:id="rId26"/>
    <p:sldId id="406" r:id="rId27"/>
    <p:sldId id="407" r:id="rId28"/>
    <p:sldId id="408" r:id="rId29"/>
    <p:sldId id="419" r:id="rId30"/>
    <p:sldId id="414" r:id="rId31"/>
    <p:sldId id="415" r:id="rId32"/>
    <p:sldId id="416" r:id="rId33"/>
    <p:sldId id="402" r:id="rId34"/>
    <p:sldId id="403" r:id="rId35"/>
    <p:sldId id="420" r:id="rId36"/>
    <p:sldId id="421" r:id="rId37"/>
    <p:sldId id="413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B2023-0F75-4185-AC4E-DC77C9AB1E3E}" v="13" dt="2020-05-30T20:44:55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" userId="c6a86caff65d3386" providerId="LiveId" clId="{E67B2023-0F75-4185-AC4E-DC77C9AB1E3E}"/>
    <pc:docChg chg="custSel addSld delSld modSld">
      <pc:chgData name="Eduardo" userId="c6a86caff65d3386" providerId="LiveId" clId="{E67B2023-0F75-4185-AC4E-DC77C9AB1E3E}" dt="2020-05-30T20:44:27.292" v="81" actId="20577"/>
      <pc:docMkLst>
        <pc:docMk/>
      </pc:docMkLst>
      <pc:sldChg chg="modSp mod">
        <pc:chgData name="Eduardo" userId="c6a86caff65d3386" providerId="LiveId" clId="{E67B2023-0F75-4185-AC4E-DC77C9AB1E3E}" dt="2020-05-30T20:44:27.292" v="81" actId="20577"/>
        <pc:sldMkLst>
          <pc:docMk/>
          <pc:sldMk cId="0" sldId="256"/>
        </pc:sldMkLst>
        <pc:spChg chg="mod">
          <ac:chgData name="Eduardo" userId="c6a86caff65d3386" providerId="LiveId" clId="{E67B2023-0F75-4185-AC4E-DC77C9AB1E3E}" dt="2020-05-30T20:44:27.292" v="81" actId="20577"/>
          <ac:spMkLst>
            <pc:docMk/>
            <pc:sldMk cId="0" sldId="256"/>
            <ac:spMk id="109" creationId="{00000000-0000-0000-0000-000000000000}"/>
          </ac:spMkLst>
        </pc:spChg>
      </pc:sldChg>
      <pc:sldChg chg="del">
        <pc:chgData name="Eduardo" userId="c6a86caff65d3386" providerId="LiveId" clId="{E67B2023-0F75-4185-AC4E-DC77C9AB1E3E}" dt="2020-05-30T20:37:32.527" v="0" actId="47"/>
        <pc:sldMkLst>
          <pc:docMk/>
          <pc:sldMk cId="1323498215" sldId="377"/>
        </pc:sldMkLst>
      </pc:sldChg>
      <pc:sldChg chg="addSp delSp modSp mod">
        <pc:chgData name="Eduardo" userId="c6a86caff65d3386" providerId="LiveId" clId="{E67B2023-0F75-4185-AC4E-DC77C9AB1E3E}" dt="2020-05-30T20:42:57.331" v="47" actId="478"/>
        <pc:sldMkLst>
          <pc:docMk/>
          <pc:sldMk cId="1807341767" sldId="387"/>
        </pc:sldMkLst>
        <pc:spChg chg="add del mod">
          <ac:chgData name="Eduardo" userId="c6a86caff65d3386" providerId="LiveId" clId="{E67B2023-0F75-4185-AC4E-DC77C9AB1E3E}" dt="2020-05-30T20:42:57.331" v="47" actId="478"/>
          <ac:spMkLst>
            <pc:docMk/>
            <pc:sldMk cId="1807341767" sldId="387"/>
            <ac:spMk id="4" creationId="{B4F302DC-28FE-47EF-96DE-3D90F7C18B5B}"/>
          </ac:spMkLst>
        </pc:spChg>
        <pc:spChg chg="add del mod">
          <ac:chgData name="Eduardo" userId="c6a86caff65d3386" providerId="LiveId" clId="{E67B2023-0F75-4185-AC4E-DC77C9AB1E3E}" dt="2020-05-30T20:42:54.181" v="46" actId="478"/>
          <ac:spMkLst>
            <pc:docMk/>
            <pc:sldMk cId="1807341767" sldId="387"/>
            <ac:spMk id="5" creationId="{EE94645A-A5ED-497B-BA3F-6646B5351FDE}"/>
          </ac:spMkLst>
        </pc:spChg>
        <pc:picChg chg="del">
          <ac:chgData name="Eduardo" userId="c6a86caff65d3386" providerId="LiveId" clId="{E67B2023-0F75-4185-AC4E-DC77C9AB1E3E}" dt="2020-05-30T20:38:54.430" v="11" actId="478"/>
          <ac:picMkLst>
            <pc:docMk/>
            <pc:sldMk cId="1807341767" sldId="387"/>
            <ac:picMk id="3" creationId="{D1837C7B-CB0B-4297-8C3A-018BEBB13D0E}"/>
          </ac:picMkLst>
        </pc:picChg>
        <pc:picChg chg="add mod">
          <ac:chgData name="Eduardo" userId="c6a86caff65d3386" providerId="LiveId" clId="{E67B2023-0F75-4185-AC4E-DC77C9AB1E3E}" dt="2020-05-30T20:38:59.359" v="12" actId="1076"/>
          <ac:picMkLst>
            <pc:docMk/>
            <pc:sldMk cId="1807341767" sldId="387"/>
            <ac:picMk id="6" creationId="{BF2C166D-6A7C-4127-AEB6-E7AF61CA6CF7}"/>
          </ac:picMkLst>
        </pc:picChg>
      </pc:sldChg>
      <pc:sldChg chg="del">
        <pc:chgData name="Eduardo" userId="c6a86caff65d3386" providerId="LiveId" clId="{E67B2023-0F75-4185-AC4E-DC77C9AB1E3E}" dt="2020-05-30T20:43:56.221" v="52" actId="47"/>
        <pc:sldMkLst>
          <pc:docMk/>
          <pc:sldMk cId="1593402200" sldId="398"/>
        </pc:sldMkLst>
      </pc:sldChg>
      <pc:sldChg chg="addSp delSp modSp mod">
        <pc:chgData name="Eduardo" userId="c6a86caff65d3386" providerId="LiveId" clId="{E67B2023-0F75-4185-AC4E-DC77C9AB1E3E}" dt="2020-05-30T20:42:29.713" v="45" actId="1076"/>
        <pc:sldMkLst>
          <pc:docMk/>
          <pc:sldMk cId="3455210620" sldId="402"/>
        </pc:sldMkLst>
        <pc:spChg chg="add del mod">
          <ac:chgData name="Eduardo" userId="c6a86caff65d3386" providerId="LiveId" clId="{E67B2023-0F75-4185-AC4E-DC77C9AB1E3E}" dt="2020-05-30T20:42:26.523" v="44" actId="478"/>
          <ac:spMkLst>
            <pc:docMk/>
            <pc:sldMk cId="3455210620" sldId="402"/>
            <ac:spMk id="3" creationId="{A1553A41-439D-436F-B66E-B1F11B0E54E1}"/>
          </ac:spMkLst>
        </pc:spChg>
        <pc:spChg chg="add del mod">
          <ac:chgData name="Eduardo" userId="c6a86caff65d3386" providerId="LiveId" clId="{E67B2023-0F75-4185-AC4E-DC77C9AB1E3E}" dt="2020-05-30T20:42:26.523" v="44" actId="478"/>
          <ac:spMkLst>
            <pc:docMk/>
            <pc:sldMk cId="3455210620" sldId="402"/>
            <ac:spMk id="4" creationId="{032D7A21-3859-43EB-BAE6-70FF6661EB44}"/>
          </ac:spMkLst>
        </pc:spChg>
        <pc:picChg chg="del">
          <ac:chgData name="Eduardo" userId="c6a86caff65d3386" providerId="LiveId" clId="{E67B2023-0F75-4185-AC4E-DC77C9AB1E3E}" dt="2020-05-30T20:42:26.523" v="44" actId="478"/>
          <ac:picMkLst>
            <pc:docMk/>
            <pc:sldMk cId="3455210620" sldId="402"/>
            <ac:picMk id="2" creationId="{E53A6223-F8AB-4B03-8DA7-FA23D0299564}"/>
          </ac:picMkLst>
        </pc:picChg>
        <pc:picChg chg="add mod">
          <ac:chgData name="Eduardo" userId="c6a86caff65d3386" providerId="LiveId" clId="{E67B2023-0F75-4185-AC4E-DC77C9AB1E3E}" dt="2020-05-30T20:42:29.713" v="45" actId="1076"/>
          <ac:picMkLst>
            <pc:docMk/>
            <pc:sldMk cId="3455210620" sldId="402"/>
            <ac:picMk id="5" creationId="{5CD144F0-84A4-41A0-A99B-E12D58A28325}"/>
          </ac:picMkLst>
        </pc:picChg>
      </pc:sldChg>
      <pc:sldChg chg="del">
        <pc:chgData name="Eduardo" userId="c6a86caff65d3386" providerId="LiveId" clId="{E67B2023-0F75-4185-AC4E-DC77C9AB1E3E}" dt="2020-05-30T20:43:55.708" v="51" actId="47"/>
        <pc:sldMkLst>
          <pc:docMk/>
          <pc:sldMk cId="2906452335" sldId="404"/>
        </pc:sldMkLst>
      </pc:sldChg>
      <pc:sldChg chg="add del">
        <pc:chgData name="Eduardo" userId="c6a86caff65d3386" providerId="LiveId" clId="{E67B2023-0F75-4185-AC4E-DC77C9AB1E3E}" dt="2020-05-30T20:44:04.641" v="54" actId="47"/>
        <pc:sldMkLst>
          <pc:docMk/>
          <pc:sldMk cId="1562959701" sldId="409"/>
        </pc:sldMkLst>
      </pc:sldChg>
      <pc:sldChg chg="del">
        <pc:chgData name="Eduardo" userId="c6a86caff65d3386" providerId="LiveId" clId="{E67B2023-0F75-4185-AC4E-DC77C9AB1E3E}" dt="2020-05-30T20:40:13.791" v="13" actId="2696"/>
        <pc:sldMkLst>
          <pc:docMk/>
          <pc:sldMk cId="3522565443" sldId="409"/>
        </pc:sldMkLst>
      </pc:sldChg>
      <pc:sldChg chg="del">
        <pc:chgData name="Eduardo" userId="c6a86caff65d3386" providerId="LiveId" clId="{E67B2023-0F75-4185-AC4E-DC77C9AB1E3E}" dt="2020-05-30T20:40:13.791" v="13" actId="2696"/>
        <pc:sldMkLst>
          <pc:docMk/>
          <pc:sldMk cId="1117070759" sldId="410"/>
        </pc:sldMkLst>
      </pc:sldChg>
      <pc:sldChg chg="add del">
        <pc:chgData name="Eduardo" userId="c6a86caff65d3386" providerId="LiveId" clId="{E67B2023-0F75-4185-AC4E-DC77C9AB1E3E}" dt="2020-05-30T20:44:05.185" v="55" actId="47"/>
        <pc:sldMkLst>
          <pc:docMk/>
          <pc:sldMk cId="1258898721" sldId="410"/>
        </pc:sldMkLst>
      </pc:sldChg>
      <pc:sldChg chg="del">
        <pc:chgData name="Eduardo" userId="c6a86caff65d3386" providerId="LiveId" clId="{E67B2023-0F75-4185-AC4E-DC77C9AB1E3E}" dt="2020-05-30T20:40:13.791" v="13" actId="2696"/>
        <pc:sldMkLst>
          <pc:docMk/>
          <pc:sldMk cId="647922460" sldId="411"/>
        </pc:sldMkLst>
      </pc:sldChg>
      <pc:sldChg chg="add del">
        <pc:chgData name="Eduardo" userId="c6a86caff65d3386" providerId="LiveId" clId="{E67B2023-0F75-4185-AC4E-DC77C9AB1E3E}" dt="2020-05-30T20:44:07.989" v="56" actId="47"/>
        <pc:sldMkLst>
          <pc:docMk/>
          <pc:sldMk cId="4158309735" sldId="411"/>
        </pc:sldMkLst>
      </pc:sldChg>
      <pc:sldChg chg="modTransition">
        <pc:chgData name="Eduardo" userId="c6a86caff65d3386" providerId="LiveId" clId="{E67B2023-0F75-4185-AC4E-DC77C9AB1E3E}" dt="2020-05-30T20:44:14.402" v="57"/>
        <pc:sldMkLst>
          <pc:docMk/>
          <pc:sldMk cId="337150508" sldId="413"/>
        </pc:sldMkLst>
      </pc:sldChg>
      <pc:sldChg chg="addSp delSp modSp mod">
        <pc:chgData name="Eduardo" userId="c6a86caff65d3386" providerId="LiveId" clId="{E67B2023-0F75-4185-AC4E-DC77C9AB1E3E}" dt="2020-05-30T20:43:22.899" v="48" actId="478"/>
        <pc:sldMkLst>
          <pc:docMk/>
          <pc:sldMk cId="345879784" sldId="416"/>
        </pc:sldMkLst>
        <pc:spChg chg="add del mod">
          <ac:chgData name="Eduardo" userId="c6a86caff65d3386" providerId="LiveId" clId="{E67B2023-0F75-4185-AC4E-DC77C9AB1E3E}" dt="2020-05-30T20:43:22.899" v="48" actId="478"/>
          <ac:spMkLst>
            <pc:docMk/>
            <pc:sldMk cId="345879784" sldId="416"/>
            <ac:spMk id="3" creationId="{3C845E58-AEAD-466D-9928-FB7C7DEC95D3}"/>
          </ac:spMkLst>
        </pc:spChg>
        <pc:spChg chg="add del mod">
          <ac:chgData name="Eduardo" userId="c6a86caff65d3386" providerId="LiveId" clId="{E67B2023-0F75-4185-AC4E-DC77C9AB1E3E}" dt="2020-05-30T20:43:22.899" v="48" actId="478"/>
          <ac:spMkLst>
            <pc:docMk/>
            <pc:sldMk cId="345879784" sldId="416"/>
            <ac:spMk id="4" creationId="{67A925DF-B748-43FD-9BA9-74786CE15F49}"/>
          </ac:spMkLst>
        </pc:spChg>
        <pc:picChg chg="del mod">
          <ac:chgData name="Eduardo" userId="c6a86caff65d3386" providerId="LiveId" clId="{E67B2023-0F75-4185-AC4E-DC77C9AB1E3E}" dt="2020-05-30T20:41:17.875" v="33" actId="478"/>
          <ac:picMkLst>
            <pc:docMk/>
            <pc:sldMk cId="345879784" sldId="416"/>
            <ac:picMk id="2" creationId="{232E9ABB-9364-4680-BDBB-18CF5F518C99}"/>
          </ac:picMkLst>
        </pc:picChg>
        <pc:picChg chg="add mod">
          <ac:chgData name="Eduardo" userId="c6a86caff65d3386" providerId="LiveId" clId="{E67B2023-0F75-4185-AC4E-DC77C9AB1E3E}" dt="2020-05-30T20:41:19.966" v="34" actId="1076"/>
          <ac:picMkLst>
            <pc:docMk/>
            <pc:sldMk cId="345879784" sldId="416"/>
            <ac:picMk id="5" creationId="{CFF70F59-989F-4605-BDC7-7A625A48051E}"/>
          </ac:picMkLst>
        </pc:picChg>
      </pc:sldChg>
      <pc:sldChg chg="del">
        <pc:chgData name="Eduardo" userId="c6a86caff65d3386" providerId="LiveId" clId="{E67B2023-0F75-4185-AC4E-DC77C9AB1E3E}" dt="2020-05-30T20:40:13.791" v="13" actId="2696"/>
        <pc:sldMkLst>
          <pc:docMk/>
          <pc:sldMk cId="674873811" sldId="418"/>
        </pc:sldMkLst>
      </pc:sldChg>
      <pc:sldChg chg="add del">
        <pc:chgData name="Eduardo" userId="c6a86caff65d3386" providerId="LiveId" clId="{E67B2023-0F75-4185-AC4E-DC77C9AB1E3E}" dt="2020-05-30T20:44:03.925" v="53" actId="47"/>
        <pc:sldMkLst>
          <pc:docMk/>
          <pc:sldMk cId="1041078759" sldId="418"/>
        </pc:sldMkLst>
      </pc:sldChg>
      <pc:sldChg chg="del">
        <pc:chgData name="Eduardo" userId="c6a86caff65d3386" providerId="LiveId" clId="{E67B2023-0F75-4185-AC4E-DC77C9AB1E3E}" dt="2020-05-30T20:43:54.939" v="50" actId="47"/>
        <pc:sldMkLst>
          <pc:docMk/>
          <pc:sldMk cId="1093708054" sldId="422"/>
        </pc:sldMkLst>
      </pc:sldChg>
      <pc:sldChg chg="del">
        <pc:chgData name="Eduardo" userId="c6a86caff65d3386" providerId="LiveId" clId="{E67B2023-0F75-4185-AC4E-DC77C9AB1E3E}" dt="2020-05-30T20:43:49.706" v="49" actId="47"/>
        <pc:sldMkLst>
          <pc:docMk/>
          <pc:sldMk cId="4017992993" sldId="42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4508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0" algn="ctr">
              <a:spcBef>
                <a:spcPts val="0"/>
              </a:spcBef>
              <a:buSzTx/>
              <a:buNone/>
              <a:defRPr sz="2601"/>
            </a:lvl2pPr>
            <a:lvl3pPr marL="0" indent="0" algn="ctr">
              <a:spcBef>
                <a:spcPts val="0"/>
              </a:spcBef>
              <a:buSzTx/>
              <a:buNone/>
              <a:defRPr sz="2601"/>
            </a:lvl3pPr>
            <a:lvl4pPr marL="0" indent="0" algn="ctr">
              <a:spcBef>
                <a:spcPts val="0"/>
              </a:spcBef>
              <a:buSzTx/>
              <a:buNone/>
              <a:defRPr sz="2601"/>
            </a:lvl4pPr>
            <a:lvl5pPr marL="0" indent="0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2403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25672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18906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m"/>
          <p:cNvSpPr>
            <a:spLocks noGrp="1"/>
          </p:cNvSpPr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3329" y="6536531"/>
            <a:ext cx="333425" cy="27571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262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5161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m"/>
          <p:cNvSpPr>
            <a:spLocks noGrp="1"/>
          </p:cNvSpPr>
          <p:nvPr>
            <p:ph type="pic" sz="quarter" idx="13"/>
          </p:nvPr>
        </p:nvSpPr>
        <p:spPr>
          <a:xfrm>
            <a:off x="6298406" y="3580805"/>
            <a:ext cx="5000625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Imagem"/>
          <p:cNvSpPr>
            <a:spLocks noGrp="1"/>
          </p:cNvSpPr>
          <p:nvPr>
            <p:ph type="pic" sz="quarter" idx="14"/>
          </p:nvPr>
        </p:nvSpPr>
        <p:spPr>
          <a:xfrm>
            <a:off x="6298406" y="625078"/>
            <a:ext cx="5000625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Imagem"/>
          <p:cNvSpPr>
            <a:spLocks noGrp="1"/>
          </p:cNvSpPr>
          <p:nvPr>
            <p:ph type="pic" sz="half" idx="15"/>
          </p:nvPr>
        </p:nvSpPr>
        <p:spPr>
          <a:xfrm>
            <a:off x="892969" y="625078"/>
            <a:ext cx="5000625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99183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90625" y="4473773"/>
            <a:ext cx="9810750" cy="32439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87" i="1"/>
            </a:lvl1pPr>
            <a:lvl2pPr marL="546924" indent="-234396" algn="ctr">
              <a:spcBef>
                <a:spcPts val="0"/>
              </a:spcBef>
              <a:defRPr sz="1687" i="1"/>
            </a:lvl2pPr>
            <a:lvl3pPr marL="859452" indent="-234396" algn="ctr">
              <a:spcBef>
                <a:spcPts val="0"/>
              </a:spcBef>
              <a:defRPr sz="1687" i="1"/>
            </a:lvl3pPr>
            <a:lvl4pPr marL="1171980" indent="-234396" algn="ctr">
              <a:spcBef>
                <a:spcPts val="0"/>
              </a:spcBef>
              <a:defRPr sz="1687" i="1"/>
            </a:lvl4pPr>
            <a:lvl5pPr marL="1484508" indent="-234396" algn="ctr">
              <a:spcBef>
                <a:spcPts val="0"/>
              </a:spcBef>
              <a:defRPr sz="1687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190625" y="3000314"/>
            <a:ext cx="9810750" cy="42874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sym typeface="Helvetica Neue Medium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1762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84245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9850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3329" y="6536531"/>
            <a:ext cx="333425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10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2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MATERIAL DE NIVELAMENTO"/>
          <p:cNvSpPr txBox="1"/>
          <p:nvPr/>
        </p:nvSpPr>
        <p:spPr>
          <a:xfrm>
            <a:off x="3228725" y="3772825"/>
            <a:ext cx="217046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 defTabSz="410751" hangingPunct="0"/>
            <a:r>
              <a:rPr lang="pt-BR" sz="1687" kern="0">
                <a:latin typeface="Helvetica"/>
                <a:cs typeface="Helvetica"/>
              </a:rPr>
              <a:t>Consumindo uma API</a:t>
            </a:r>
            <a:endParaRPr lang="pt-BR" sz="1687" kern="0" dirty="0">
              <a:latin typeface="Helvetica"/>
              <a:cs typeface="Helvetica"/>
            </a:endParaRPr>
          </a:p>
        </p:txBody>
      </p:sp>
      <p:pic>
        <p:nvPicPr>
          <p:cNvPr id="110" name="Screen Shot 2018-06-21 at 18.34.20.png" descr="Screen Shot 2018-06-21 at 18.34.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7367" y="1977926"/>
            <a:ext cx="6161484" cy="1794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CE08DD-B078-4242-9A6E-B8A43CB015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786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F2C166D-6A7C-4127-AEB6-E7AF61CA6C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662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417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242BBD-06C6-4C63-BD57-2A538B1093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10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43F33C-5AA7-44F6-803A-1DE6CF6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API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A1CC0EA-0187-4A5B-82E3-847F0E34763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111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EE8A59-44F2-45AD-AA65-FE85AF2BB0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32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BDD220-096E-4228-9050-FA429B5440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307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ABAA6D5-8770-4D11-80EA-718067CBDD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10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9C435A-396B-4B6B-B168-CEB4F5EC11F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96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444B7D-CD21-4ADB-99A6-B8B23BCAFB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946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D7AD29-C972-4AC1-B4E5-4233E3C433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369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43F33C-5AA7-44F6-803A-1DE6CF6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SPOTIFY API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A1CC0EA-0187-4A5B-82E3-847F0E34763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0472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7518DE-5D8D-49AD-89F9-3BE34793E2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843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2F2C90A-8D22-4191-B4AA-51B22D82E0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B871F2-7D87-4FA8-A48F-86AC21B0D5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247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A4F476-895A-421D-AC06-09A769AC4F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8056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F7EC4F-1B76-421B-9861-37393F9615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982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E240E4-EEFA-4596-A687-2F6C00DDC5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20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E41927-A7F0-4919-92D8-2F998FFBCB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2550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F556F5-5A4D-46A0-A7BB-5C054A323B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1567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4586A0-A4E9-4AFF-8F92-B035F6096DC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393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36FBB-9644-47E1-A8C7-2CF5FFE2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OAUTH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E912FA-0BB4-4D5A-87C0-10003D73BF4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7547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E5ADCD-2E4C-4268-BDB7-9D92182123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464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A31B15-5475-4E38-8956-39FDE56EC0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667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B94996-8524-446F-9EF5-0D08319081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35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F70F59-989F-4605-BDC7-7A625A4805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978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D144F0-84A4-41A0-A99B-E12D58A283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062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2E8717-0343-483A-B033-22A11C33E0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08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D0600A-5E42-475F-AE56-B035426275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4058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B05B128-544B-4062-A401-AAA64142F6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9470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30E3F4-EA09-419D-969D-AF3A40F80C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5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76EF3B-B9D1-4FCE-B796-25D6478AD0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49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30D52E1-B3D0-4AD8-9A4D-D462A580A73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029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BE4AFA-C593-491C-80AC-ECA8130B1C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104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671E518-66E5-459D-BF02-A1F7222641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477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20D368-0367-4D8E-B129-363BD85C49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18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7FB4074-EB45-42BD-81B5-FA65397334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257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</Words>
  <Application>Microsoft Office PowerPoint</Application>
  <PresentationFormat>Widescreen</PresentationFormat>
  <Paragraphs>4</Paragraphs>
  <Slides>37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Apresentação do PowerPoint</vt:lpstr>
      <vt:lpstr>SPOTIFY API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GOOGLE API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CHAVE OAUTH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6</cp:revision>
  <dcterms:created xsi:type="dcterms:W3CDTF">2020-05-30T11:35:36Z</dcterms:created>
  <dcterms:modified xsi:type="dcterms:W3CDTF">2020-05-30T20:45:00Z</dcterms:modified>
</cp:coreProperties>
</file>