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8" r:id="rId2"/>
    <p:sldId id="366" r:id="rId3"/>
    <p:sldId id="367" r:id="rId4"/>
    <p:sldId id="368" r:id="rId5"/>
    <p:sldId id="369" r:id="rId6"/>
    <p:sldId id="370" r:id="rId7"/>
    <p:sldId id="37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2" userDrawn="1">
          <p15:clr>
            <a:srgbClr val="A4A3A4"/>
          </p15:clr>
        </p15:guide>
        <p15:guide id="4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44D9E-97B6-4F84-ACE0-8BDEAEF99AE8}" v="196" dt="2020-09-02T22:03:17.35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84" autoAdjust="0"/>
    <p:restoredTop sz="94911" autoAdjust="0"/>
  </p:normalViewPr>
  <p:slideViewPr>
    <p:cSldViewPr snapToGrid="0">
      <p:cViewPr varScale="1">
        <p:scale>
          <a:sx n="133" d="100"/>
          <a:sy n="133" d="100"/>
        </p:scale>
        <p:origin x="259" y="96"/>
      </p:cViewPr>
      <p:guideLst>
        <p:guide orient="horz" pos="1620"/>
        <p:guide pos="2880"/>
        <p:guide pos="22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Tiecher" userId="c6a86caff65d3386" providerId="LiveId" clId="{F8944D9E-97B6-4F84-ACE0-8BDEAEF99AE8}"/>
    <pc:docChg chg="custSel addSld delSld modSld">
      <pc:chgData name="Eduardo Tiecher" userId="c6a86caff65d3386" providerId="LiveId" clId="{F8944D9E-97B6-4F84-ACE0-8BDEAEF99AE8}" dt="2020-09-03T00:01:45.457" v="460" actId="14100"/>
      <pc:docMkLst>
        <pc:docMk/>
      </pc:docMkLst>
      <pc:sldChg chg="modSp mod">
        <pc:chgData name="Eduardo Tiecher" userId="c6a86caff65d3386" providerId="LiveId" clId="{F8944D9E-97B6-4F84-ACE0-8BDEAEF99AE8}" dt="2020-09-03T00:01:45.457" v="460" actId="14100"/>
        <pc:sldMkLst>
          <pc:docMk/>
          <pc:sldMk cId="0" sldId="258"/>
        </pc:sldMkLst>
        <pc:spChg chg="mod">
          <ac:chgData name="Eduardo Tiecher" userId="c6a86caff65d3386" providerId="LiveId" clId="{F8944D9E-97B6-4F84-ACE0-8BDEAEF99AE8}" dt="2020-09-03T00:01:45.457" v="460" actId="14100"/>
          <ac:spMkLst>
            <pc:docMk/>
            <pc:sldMk cId="0" sldId="258"/>
            <ac:spMk id="149" creationId="{00000000-0000-0000-0000-000000000000}"/>
          </ac:spMkLst>
        </pc:spChg>
        <pc:spChg chg="mod">
          <ac:chgData name="Eduardo Tiecher" userId="c6a86caff65d3386" providerId="LiveId" clId="{F8944D9E-97B6-4F84-ACE0-8BDEAEF99AE8}" dt="2020-09-02T21:49:12.025" v="4" actId="20577"/>
          <ac:spMkLst>
            <pc:docMk/>
            <pc:sldMk cId="0" sldId="258"/>
            <ac:spMk id="150" creationId="{00000000-0000-0000-0000-000000000000}"/>
          </ac:spMkLst>
        </pc:spChg>
      </pc:sldChg>
      <pc:sldChg chg="del">
        <pc:chgData name="Eduardo Tiecher" userId="c6a86caff65d3386" providerId="LiveId" clId="{F8944D9E-97B6-4F84-ACE0-8BDEAEF99AE8}" dt="2020-09-02T21:50:56.236" v="133" actId="47"/>
        <pc:sldMkLst>
          <pc:docMk/>
          <pc:sldMk cId="0" sldId="261"/>
        </pc:sldMkLst>
      </pc:sldChg>
      <pc:sldChg chg="modSp mod">
        <pc:chgData name="Eduardo Tiecher" userId="c6a86caff65d3386" providerId="LiveId" clId="{F8944D9E-97B6-4F84-ACE0-8BDEAEF99AE8}" dt="2020-09-02T21:53:33.557" v="178" actId="403"/>
        <pc:sldMkLst>
          <pc:docMk/>
          <pc:sldMk cId="1122331934" sldId="366"/>
        </pc:sldMkLst>
        <pc:spChg chg="mod">
          <ac:chgData name="Eduardo Tiecher" userId="c6a86caff65d3386" providerId="LiveId" clId="{F8944D9E-97B6-4F84-ACE0-8BDEAEF99AE8}" dt="2020-09-02T21:49:25.720" v="17" actId="20577"/>
          <ac:spMkLst>
            <pc:docMk/>
            <pc:sldMk cId="1122331934" sldId="366"/>
            <ac:spMk id="2" creationId="{0E7ED15D-2FF5-423E-89A3-40112C444E67}"/>
          </ac:spMkLst>
        </pc:spChg>
        <pc:spChg chg="mod">
          <ac:chgData name="Eduardo Tiecher" userId="c6a86caff65d3386" providerId="LiveId" clId="{F8944D9E-97B6-4F84-ACE0-8BDEAEF99AE8}" dt="2020-09-02T21:53:33.557" v="178" actId="403"/>
          <ac:spMkLst>
            <pc:docMk/>
            <pc:sldMk cId="1122331934" sldId="366"/>
            <ac:spMk id="3" creationId="{40C3C993-1212-4462-9D37-69E000516A72}"/>
          </ac:spMkLst>
        </pc:spChg>
      </pc:sldChg>
      <pc:sldChg chg="del">
        <pc:chgData name="Eduardo Tiecher" userId="c6a86caff65d3386" providerId="LiveId" clId="{F8944D9E-97B6-4F84-ACE0-8BDEAEF99AE8}" dt="2020-09-02T21:50:56.236" v="133" actId="47"/>
        <pc:sldMkLst>
          <pc:docMk/>
          <pc:sldMk cId="271688518" sldId="367"/>
        </pc:sldMkLst>
      </pc:sldChg>
      <pc:sldChg chg="addSp delSp modSp new mod modClrScheme chgLayout">
        <pc:chgData name="Eduardo Tiecher" userId="c6a86caff65d3386" providerId="LiveId" clId="{F8944D9E-97B6-4F84-ACE0-8BDEAEF99AE8}" dt="2020-09-02T21:53:28.772" v="176" actId="478"/>
        <pc:sldMkLst>
          <pc:docMk/>
          <pc:sldMk cId="2365885682" sldId="367"/>
        </pc:sldMkLst>
        <pc:spChg chg="add del">
          <ac:chgData name="Eduardo Tiecher" userId="c6a86caff65d3386" providerId="LiveId" clId="{F8944D9E-97B6-4F84-ACE0-8BDEAEF99AE8}" dt="2020-09-02T21:52:31.449" v="137"/>
          <ac:spMkLst>
            <pc:docMk/>
            <pc:sldMk cId="2365885682" sldId="367"/>
            <ac:spMk id="2" creationId="{0815498C-ED06-4993-B092-4EE0C292DA3E}"/>
          </ac:spMkLst>
        </pc:spChg>
        <pc:spChg chg="add del mod ord">
          <ac:chgData name="Eduardo Tiecher" userId="c6a86caff65d3386" providerId="LiveId" clId="{F8944D9E-97B6-4F84-ACE0-8BDEAEF99AE8}" dt="2020-09-02T21:53:18.116" v="146" actId="700"/>
          <ac:spMkLst>
            <pc:docMk/>
            <pc:sldMk cId="2365885682" sldId="367"/>
            <ac:spMk id="4" creationId="{1ED97168-ABA7-4F5D-BFE6-76D9840A3EBD}"/>
          </ac:spMkLst>
        </pc:spChg>
        <pc:spChg chg="add mod ord">
          <ac:chgData name="Eduardo Tiecher" userId="c6a86caff65d3386" providerId="LiveId" clId="{F8944D9E-97B6-4F84-ACE0-8BDEAEF99AE8}" dt="2020-09-02T21:53:26.711" v="175" actId="20577"/>
          <ac:spMkLst>
            <pc:docMk/>
            <pc:sldMk cId="2365885682" sldId="367"/>
            <ac:spMk id="5" creationId="{A09B7E22-A035-4530-8040-EF7DA9621107}"/>
          </ac:spMkLst>
        </pc:spChg>
        <pc:spChg chg="add del mod ord">
          <ac:chgData name="Eduardo Tiecher" userId="c6a86caff65d3386" providerId="LiveId" clId="{F8944D9E-97B6-4F84-ACE0-8BDEAEF99AE8}" dt="2020-09-02T21:53:28.772" v="176" actId="478"/>
          <ac:spMkLst>
            <pc:docMk/>
            <pc:sldMk cId="2365885682" sldId="367"/>
            <ac:spMk id="6" creationId="{24A4A54F-2136-432E-B658-1911D7F24EEE}"/>
          </ac:spMkLst>
        </pc:spChg>
        <pc:picChg chg="add del mod">
          <ac:chgData name="Eduardo Tiecher" userId="c6a86caff65d3386" providerId="LiveId" clId="{F8944D9E-97B6-4F84-ACE0-8BDEAEF99AE8}" dt="2020-09-02T21:52:37.524" v="140" actId="478"/>
          <ac:picMkLst>
            <pc:docMk/>
            <pc:sldMk cId="2365885682" sldId="367"/>
            <ac:picMk id="3" creationId="{F42DE4B2-BD41-414F-B4F8-56A623C52023}"/>
          </ac:picMkLst>
        </pc:picChg>
        <pc:picChg chg="add mod">
          <ac:chgData name="Eduardo Tiecher" userId="c6a86caff65d3386" providerId="LiveId" clId="{F8944D9E-97B6-4F84-ACE0-8BDEAEF99AE8}" dt="2020-09-02T21:52:54.864" v="144" actId="1076"/>
          <ac:picMkLst>
            <pc:docMk/>
            <pc:sldMk cId="2365885682" sldId="367"/>
            <ac:picMk id="1028" creationId="{1AFFBD1E-B7E7-40E9-B716-A2802BFC47BA}"/>
          </ac:picMkLst>
        </pc:picChg>
      </pc:sldChg>
      <pc:sldChg chg="addSp delSp modSp new mod">
        <pc:chgData name="Eduardo Tiecher" userId="c6a86caff65d3386" providerId="LiveId" clId="{F8944D9E-97B6-4F84-ACE0-8BDEAEF99AE8}" dt="2020-09-02T21:54:40.386" v="315" actId="20577"/>
        <pc:sldMkLst>
          <pc:docMk/>
          <pc:sldMk cId="3091066820" sldId="368"/>
        </pc:sldMkLst>
        <pc:spChg chg="mod">
          <ac:chgData name="Eduardo Tiecher" userId="c6a86caff65d3386" providerId="LiveId" clId="{F8944D9E-97B6-4F84-ACE0-8BDEAEF99AE8}" dt="2020-09-02T21:54:40.386" v="315" actId="20577"/>
          <ac:spMkLst>
            <pc:docMk/>
            <pc:sldMk cId="3091066820" sldId="368"/>
            <ac:spMk id="2" creationId="{4A8578A8-9D7C-4235-8EE1-6A991CB71B03}"/>
          </ac:spMkLst>
        </pc:spChg>
        <pc:spChg chg="del">
          <ac:chgData name="Eduardo Tiecher" userId="c6a86caff65d3386" providerId="LiveId" clId="{F8944D9E-97B6-4F84-ACE0-8BDEAEF99AE8}" dt="2020-09-02T21:53:56.735" v="180" actId="478"/>
          <ac:spMkLst>
            <pc:docMk/>
            <pc:sldMk cId="3091066820" sldId="368"/>
            <ac:spMk id="3" creationId="{9C14E406-84C6-4B14-A571-6CF1E76A1EEF}"/>
          </ac:spMkLst>
        </pc:spChg>
        <pc:picChg chg="add mod">
          <ac:chgData name="Eduardo Tiecher" userId="c6a86caff65d3386" providerId="LiveId" clId="{F8944D9E-97B6-4F84-ACE0-8BDEAEF99AE8}" dt="2020-09-02T21:54:19.026" v="288" actId="1076"/>
          <ac:picMkLst>
            <pc:docMk/>
            <pc:sldMk cId="3091066820" sldId="368"/>
            <ac:picMk id="5" creationId="{13D24007-7BED-4AD1-B8C8-2D17FB3043E9}"/>
          </ac:picMkLst>
        </pc:picChg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3091066820" sldId="368"/>
        </pc:sldMkLst>
      </pc:sldChg>
      <pc:sldChg chg="addSp delSp modSp new mod">
        <pc:chgData name="Eduardo Tiecher" userId="c6a86caff65d3386" providerId="LiveId" clId="{F8944D9E-97B6-4F84-ACE0-8BDEAEF99AE8}" dt="2020-09-02T21:55:20.696" v="345" actId="1076"/>
        <pc:sldMkLst>
          <pc:docMk/>
          <pc:sldMk cId="720696985" sldId="369"/>
        </pc:sldMkLst>
        <pc:spChg chg="mod">
          <ac:chgData name="Eduardo Tiecher" userId="c6a86caff65d3386" providerId="LiveId" clId="{F8944D9E-97B6-4F84-ACE0-8BDEAEF99AE8}" dt="2020-09-02T21:55:17.750" v="344" actId="20577"/>
          <ac:spMkLst>
            <pc:docMk/>
            <pc:sldMk cId="720696985" sldId="369"/>
            <ac:spMk id="2" creationId="{084A2B53-ED53-4ECE-AB86-E6B2404DE40E}"/>
          </ac:spMkLst>
        </pc:spChg>
        <pc:spChg chg="del">
          <ac:chgData name="Eduardo Tiecher" userId="c6a86caff65d3386" providerId="LiveId" clId="{F8944D9E-97B6-4F84-ACE0-8BDEAEF99AE8}" dt="2020-09-02T21:55:05.066" v="317" actId="478"/>
          <ac:spMkLst>
            <pc:docMk/>
            <pc:sldMk cId="720696985" sldId="369"/>
            <ac:spMk id="3" creationId="{7ACE34A0-7494-41E7-A306-29D173546F4D}"/>
          </ac:spMkLst>
        </pc:spChg>
        <pc:picChg chg="add mod">
          <ac:chgData name="Eduardo Tiecher" userId="c6a86caff65d3386" providerId="LiveId" clId="{F8944D9E-97B6-4F84-ACE0-8BDEAEF99AE8}" dt="2020-09-02T21:55:20.696" v="345" actId="1076"/>
          <ac:picMkLst>
            <pc:docMk/>
            <pc:sldMk cId="720696985" sldId="369"/>
            <ac:picMk id="5" creationId="{6E6B8617-415F-4FB2-86BF-AEC9A6C3FFF3}"/>
          </ac:picMkLst>
        </pc:picChg>
      </pc:sldChg>
      <pc:sldChg chg="addSp delSp modSp add mod modAnim">
        <pc:chgData name="Eduardo Tiecher" userId="c6a86caff65d3386" providerId="LiveId" clId="{F8944D9E-97B6-4F84-ACE0-8BDEAEF99AE8}" dt="2020-09-02T21:56:19.003" v="414" actId="1076"/>
        <pc:sldMkLst>
          <pc:docMk/>
          <pc:sldMk cId="1292871142" sldId="370"/>
        </pc:sldMkLst>
        <pc:picChg chg="add mod">
          <ac:chgData name="Eduardo Tiecher" userId="c6a86caff65d3386" providerId="LiveId" clId="{F8944D9E-97B6-4F84-ACE0-8BDEAEF99AE8}" dt="2020-09-02T21:56:01.736" v="408" actId="1076"/>
          <ac:picMkLst>
            <pc:docMk/>
            <pc:sldMk cId="1292871142" sldId="370"/>
            <ac:picMk id="3" creationId="{36A5C5C0-2980-44E7-8F4F-6F911D350DBD}"/>
          </ac:picMkLst>
        </pc:picChg>
        <pc:picChg chg="del">
          <ac:chgData name="Eduardo Tiecher" userId="c6a86caff65d3386" providerId="LiveId" clId="{F8944D9E-97B6-4F84-ACE0-8BDEAEF99AE8}" dt="2020-09-02T21:55:29.275" v="347" actId="478"/>
          <ac:picMkLst>
            <pc:docMk/>
            <pc:sldMk cId="1292871142" sldId="370"/>
            <ac:picMk id="5" creationId="{6E6B8617-415F-4FB2-86BF-AEC9A6C3FFF3}"/>
          </ac:picMkLst>
        </pc:picChg>
        <pc:picChg chg="add mod">
          <ac:chgData name="Eduardo Tiecher" userId="c6a86caff65d3386" providerId="LiveId" clId="{F8944D9E-97B6-4F84-ACE0-8BDEAEF99AE8}" dt="2020-09-02T21:56:19.003" v="414" actId="1076"/>
          <ac:picMkLst>
            <pc:docMk/>
            <pc:sldMk cId="1292871142" sldId="370"/>
            <ac:picMk id="7" creationId="{9C75ACBE-9C19-44CE-A996-20D8AD1823EA}"/>
          </ac:picMkLst>
        </pc:picChg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2812192899" sldId="370"/>
        </pc:sldMkLst>
      </pc:sldChg>
      <pc:sldChg chg="addSp delSp modSp new mod modAnim">
        <pc:chgData name="Eduardo Tiecher" userId="c6a86caff65d3386" providerId="LiveId" clId="{F8944D9E-97B6-4F84-ACE0-8BDEAEF99AE8}" dt="2020-09-02T22:03:17.353" v="447"/>
        <pc:sldMkLst>
          <pc:docMk/>
          <pc:sldMk cId="1885855569" sldId="371"/>
        </pc:sldMkLst>
        <pc:spChg chg="mod">
          <ac:chgData name="Eduardo Tiecher" userId="c6a86caff65d3386" providerId="LiveId" clId="{F8944D9E-97B6-4F84-ACE0-8BDEAEF99AE8}" dt="2020-09-02T21:56:40.572" v="433" actId="20577"/>
          <ac:spMkLst>
            <pc:docMk/>
            <pc:sldMk cId="1885855569" sldId="371"/>
            <ac:spMk id="2" creationId="{18F596B6-167B-4515-859A-4C820E0DD920}"/>
          </ac:spMkLst>
        </pc:spChg>
        <pc:spChg chg="del">
          <ac:chgData name="Eduardo Tiecher" userId="c6a86caff65d3386" providerId="LiveId" clId="{F8944D9E-97B6-4F84-ACE0-8BDEAEF99AE8}" dt="2020-09-02T21:56:42.667" v="434" actId="478"/>
          <ac:spMkLst>
            <pc:docMk/>
            <pc:sldMk cId="1885855569" sldId="371"/>
            <ac:spMk id="3" creationId="{EBAE56EB-4D33-4F28-8EA6-CF4780B044D8}"/>
          </ac:spMkLst>
        </pc:spChg>
        <pc:picChg chg="add mod">
          <ac:chgData name="Eduardo Tiecher" userId="c6a86caff65d3386" providerId="LiveId" clId="{F8944D9E-97B6-4F84-ACE0-8BDEAEF99AE8}" dt="2020-09-02T21:57:29.202" v="439" actId="1076"/>
          <ac:picMkLst>
            <pc:docMk/>
            <pc:sldMk cId="1885855569" sldId="371"/>
            <ac:picMk id="2050" creationId="{1AA9269A-2E75-407F-97B9-E9A16FD1A163}"/>
          </ac:picMkLst>
        </pc:picChg>
        <pc:picChg chg="add del">
          <ac:chgData name="Eduardo Tiecher" userId="c6a86caff65d3386" providerId="LiveId" clId="{F8944D9E-97B6-4F84-ACE0-8BDEAEF99AE8}" dt="2020-09-02T21:58:13.709" v="441" actId="478"/>
          <ac:picMkLst>
            <pc:docMk/>
            <pc:sldMk cId="1885855569" sldId="371"/>
            <ac:picMk id="2052" creationId="{97F916EA-544A-4847-9916-0B052739ABD5}"/>
          </ac:picMkLst>
        </pc:picChg>
        <pc:picChg chg="add mod">
          <ac:chgData name="Eduardo Tiecher" userId="c6a86caff65d3386" providerId="LiveId" clId="{F8944D9E-97B6-4F84-ACE0-8BDEAEF99AE8}" dt="2020-09-02T22:03:10.051" v="446" actId="1076"/>
          <ac:picMkLst>
            <pc:docMk/>
            <pc:sldMk cId="1885855569" sldId="371"/>
            <ac:picMk id="2054" creationId="{B276C374-F3F6-47D7-91F9-8B4E22F1842B}"/>
          </ac:picMkLst>
        </pc:picChg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2956250800" sldId="371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2212577310" sldId="372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335582901" sldId="375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971627427" sldId="376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1689475220" sldId="377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1212358790" sldId="378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0" sldId="379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3503739351" sldId="380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2317756728" sldId="381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4070125246" sldId="382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2940349883" sldId="385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1754204521" sldId="386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1323498215" sldId="637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2692934113" sldId="638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3745642591" sldId="639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91951662" sldId="640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1940869898" sldId="641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2241112964" sldId="642"/>
        </pc:sldMkLst>
      </pc:sldChg>
      <pc:sldChg chg="del">
        <pc:chgData name="Eduardo Tiecher" userId="c6a86caff65d3386" providerId="LiveId" clId="{F8944D9E-97B6-4F84-ACE0-8BDEAEF99AE8}" dt="2020-09-02T21:50:58.272" v="134" actId="47"/>
        <pc:sldMkLst>
          <pc:docMk/>
          <pc:sldMk cId="2612495151" sldId="643"/>
        </pc:sldMkLst>
      </pc:sldChg>
      <pc:sldMasterChg chg="delSldLayout">
        <pc:chgData name="Eduardo Tiecher" userId="c6a86caff65d3386" providerId="LiveId" clId="{F8944D9E-97B6-4F84-ACE0-8BDEAEF99AE8}" dt="2020-09-02T21:50:58.272" v="134" actId="47"/>
        <pc:sldMasterMkLst>
          <pc:docMk/>
          <pc:sldMasterMk cId="0" sldId="2147483671"/>
        </pc:sldMasterMkLst>
        <pc:sldLayoutChg chg="del">
          <pc:chgData name="Eduardo Tiecher" userId="c6a86caff65d3386" providerId="LiveId" clId="{F8944D9E-97B6-4F84-ACE0-8BDEAEF99AE8}" dt="2020-09-02T21:50:58.272" v="134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Eduardo Tiecher" userId="c6a86caff65d3386" providerId="LiveId" clId="{F8944D9E-97B6-4F84-ACE0-8BDEAEF99AE8}" dt="2020-09-02T21:50:58.272" v="134" actId="47"/>
          <pc:sldLayoutMkLst>
            <pc:docMk/>
            <pc:sldMasterMk cId="0" sldId="2147483671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65FE1-975A-4315-962E-21B98B673C1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78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- Diapositiva con título - Azul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-671542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848300"/>
            <a:ext cx="4227900" cy="1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6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00267" y="1017602"/>
            <a:ext cx="37353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90050" y="1281002"/>
            <a:ext cx="37353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- Idea principal - branco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1879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-671542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- Título de sección y descripció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-1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319058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- Número grande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319058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-100" y="0"/>
            <a:ext cx="9144000" cy="93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- Diapositiva con título - Rosa">
  <p:cSld name="TITLE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-671542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0" y="848300"/>
            <a:ext cx="4227900" cy="1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6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300267" y="1017602"/>
            <a:ext cx="37353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290050" y="1281002"/>
            <a:ext cx="37353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 Diapositiva con título 2 - Rosa">
  <p:cSld name="TITLE_2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-671542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0" y="848300"/>
            <a:ext cx="6736200" cy="1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6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300267" y="1017602"/>
            <a:ext cx="37353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290050" y="1281000"/>
            <a:ext cx="60966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- Encabezado de sección 1 - Rosa">
  <p:cSld name="SECTION_HEADER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9050" y="2239404"/>
            <a:ext cx="590550" cy="664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4434075" y="2163276"/>
            <a:ext cx="4398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472458" y="5196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- Encabezado de sección 2 - Rosa">
  <p:cSld name="SECTION_HEADER_1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" y="-179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850" y="829704"/>
            <a:ext cx="590550" cy="664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256975" y="757376"/>
            <a:ext cx="7534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8472458" y="5196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- Título y cuerpo  - Rosa">
  <p:cSld name="TITLE_AND_BODY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308775" y="414400"/>
            <a:ext cx="4062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39150" y="292625"/>
            <a:ext cx="819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319058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026" y="468524"/>
            <a:ext cx="254125" cy="2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- Legenda - Rosa">
  <p:cSld name="CAPTION_ONLY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50" y="4514851"/>
            <a:ext cx="376650" cy="4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609600" y="4553825"/>
            <a:ext cx="6532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-671542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- Texto padrão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39150" y="292625"/>
            <a:ext cx="819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319058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 Diapositiva con título 2 - Azul">
  <p:cSld name="TITLE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-671542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848300"/>
            <a:ext cx="6736200" cy="1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6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300267" y="1017602"/>
            <a:ext cx="37353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90050" y="1281000"/>
            <a:ext cx="60966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- Titulo Digital Hous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ctrTitle"/>
          </p:nvPr>
        </p:nvSpPr>
        <p:spPr>
          <a:xfrm>
            <a:off x="311688" y="287375"/>
            <a:ext cx="61146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671542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- Título + rodapé 1 - Azul">
  <p:cSld name="TITLE_ONLY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39150" y="292625"/>
            <a:ext cx="819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319058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t="84202"/>
          <a:stretch/>
        </p:blipFill>
        <p:spPr>
          <a:xfrm>
            <a:off x="0" y="4330950"/>
            <a:ext cx="9144000" cy="8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- Rodapé Legenda - Azul">
  <p:cSld name="CAPTION_ONLY_1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t="84202"/>
          <a:stretch/>
        </p:blipFill>
        <p:spPr>
          <a:xfrm>
            <a:off x="0" y="4330950"/>
            <a:ext cx="9144000" cy="8125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4553825"/>
            <a:ext cx="687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-671542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- Título y dos columna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39150" y="292625"/>
            <a:ext cx="819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319058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- Una columna de texto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39150" y="291425"/>
            <a:ext cx="8209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319058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9150" y="292625"/>
            <a:ext cx="819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19058" y="45293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9" name="Google Shape;9;p1" descr="C:\Users\alu\Desktop\Freelance\2016\Digital House\B2B\img\logo2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657550" y="4549948"/>
            <a:ext cx="1208087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"/>
          <p:cNvCxnSpPr/>
          <p:nvPr/>
        </p:nvCxnSpPr>
        <p:spPr>
          <a:xfrm>
            <a:off x="306492" y="858200"/>
            <a:ext cx="85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5025" y="468527"/>
            <a:ext cx="254125" cy="2860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ldNum" idx="4294967295"/>
          </p:nvPr>
        </p:nvSpPr>
        <p:spPr>
          <a:xfrm>
            <a:off x="7010400" y="450532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27"/>
          <p:cNvCxnSpPr/>
          <p:nvPr/>
        </p:nvCxnSpPr>
        <p:spPr>
          <a:xfrm>
            <a:off x="560388" y="-59007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5" name="Google Shape;145;p27"/>
          <p:cNvCxnSpPr/>
          <p:nvPr/>
        </p:nvCxnSpPr>
        <p:spPr>
          <a:xfrm>
            <a:off x="560388" y="-59007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6" name="Google Shape;146;p27"/>
          <p:cNvSpPr/>
          <p:nvPr/>
        </p:nvSpPr>
        <p:spPr>
          <a:xfrm>
            <a:off x="3683489" y="0"/>
            <a:ext cx="5460600" cy="514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82880" y="0"/>
                </a:lnTo>
                <a:lnTo>
                  <a:pt x="103675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03675" y="120000"/>
                </a:lnTo>
                <a:lnTo>
                  <a:pt x="8288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3688692" y="0"/>
            <a:ext cx="5460600" cy="514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75779" y="0"/>
                </a:lnTo>
                <a:lnTo>
                  <a:pt x="103675" y="0"/>
                </a:lnTo>
                <a:lnTo>
                  <a:pt x="104195" y="0"/>
                </a:lnTo>
                <a:lnTo>
                  <a:pt x="116872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16872" y="120000"/>
                </a:lnTo>
                <a:lnTo>
                  <a:pt x="104195" y="120000"/>
                </a:lnTo>
                <a:lnTo>
                  <a:pt x="103675" y="120000"/>
                </a:lnTo>
                <a:lnTo>
                  <a:pt x="7577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971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11587" y="3380032"/>
            <a:ext cx="31716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711587" y="3048269"/>
            <a:ext cx="1663553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Setembro/2020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711587" y="1354586"/>
            <a:ext cx="37413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Raleway"/>
                <a:sym typeface="Raleway"/>
              </a:rPr>
              <a:t>GIT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 rot="10800000">
            <a:off x="711639" y="2802146"/>
            <a:ext cx="907500" cy="0"/>
          </a:xfrm>
          <a:prstGeom prst="straightConnector1">
            <a:avLst/>
          </a:prstGeom>
          <a:noFill/>
          <a:ln w="25400" cap="flat" cmpd="sng">
            <a:solidFill>
              <a:srgbClr val="49719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2" name="Google Shape;152;p27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573" y="644025"/>
            <a:ext cx="2751900" cy="5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/>
          <p:nvPr/>
        </p:nvSpPr>
        <p:spPr>
          <a:xfrm>
            <a:off x="4280145" y="0"/>
            <a:ext cx="4863900" cy="514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75779" y="0"/>
                </a:lnTo>
                <a:lnTo>
                  <a:pt x="103675" y="0"/>
                </a:lnTo>
                <a:lnTo>
                  <a:pt x="104195" y="0"/>
                </a:lnTo>
                <a:lnTo>
                  <a:pt x="116872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16872" y="120000"/>
                </a:lnTo>
                <a:lnTo>
                  <a:pt x="104195" y="120000"/>
                </a:lnTo>
                <a:lnTo>
                  <a:pt x="103675" y="120000"/>
                </a:lnTo>
                <a:lnTo>
                  <a:pt x="7577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2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ED15D-2FF5-423E-89A3-40112C44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C3C993-1212-4462-9D37-69E000516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Framework para controle e versionamento de códigos</a:t>
            </a:r>
          </a:p>
          <a:p>
            <a:endParaRPr lang="pt-BR" dirty="0"/>
          </a:p>
          <a:p>
            <a:r>
              <a:rPr lang="pt-BR" dirty="0"/>
              <a:t>Repositório local </a:t>
            </a:r>
            <a:r>
              <a:rPr lang="pt-BR" dirty="0" err="1"/>
              <a:t>vs</a:t>
            </a:r>
            <a:r>
              <a:rPr lang="pt-BR" dirty="0"/>
              <a:t> repositório remoto</a:t>
            </a:r>
          </a:p>
          <a:p>
            <a:endParaRPr lang="pt-BR" dirty="0"/>
          </a:p>
          <a:p>
            <a:r>
              <a:rPr lang="pt-BR" dirty="0"/>
              <a:t>Master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branches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33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6 – When not to use Centralized Version Control Systems">
            <a:extLst>
              <a:ext uri="{FF2B5EF4-FFF2-40B4-BE49-F238E27FC236}">
                <a16:creationId xmlns:a16="http://schemas.microsoft.com/office/drawing/2014/main" id="{1AFFBD1E-B7E7-40E9-B716-A2802BFC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35" y="1192559"/>
            <a:ext cx="5520906" cy="349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09B7E22-A035-4530-8040-EF7DA96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 centralizado</a:t>
            </a:r>
          </a:p>
        </p:txBody>
      </p:sp>
    </p:spTree>
    <p:extLst>
      <p:ext uri="{BB962C8B-B14F-4D97-AF65-F5344CB8AC3E}">
        <p14:creationId xmlns:p14="http://schemas.microsoft.com/office/powerpoint/2010/main" val="23658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578A8-9D7C-4235-8EE1-6A991CB7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Transporte</a:t>
            </a:r>
          </a:p>
        </p:txBody>
      </p:sp>
      <p:pic>
        <p:nvPicPr>
          <p:cNvPr id="5" name="Picture 2" descr="Git for authors – Minireference blog">
            <a:extLst>
              <a:ext uri="{FF2B5EF4-FFF2-40B4-BE49-F238E27FC236}">
                <a16:creationId xmlns:a16="http://schemas.microsoft.com/office/drawing/2014/main" id="{13D24007-7BED-4AD1-B8C8-2D17FB30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49" y="907768"/>
            <a:ext cx="6084000" cy="42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06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A2B53-ED53-4ECE-AB86-E6B2404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(ramos)</a:t>
            </a:r>
          </a:p>
        </p:txBody>
      </p:sp>
      <p:pic>
        <p:nvPicPr>
          <p:cNvPr id="5" name="Picture 2" descr="Basic Git Commands With Examples &quot;git add . or git add -A&quot; [Git Cheat Sheet]">
            <a:extLst>
              <a:ext uri="{FF2B5EF4-FFF2-40B4-BE49-F238E27FC236}">
                <a16:creationId xmlns:a16="http://schemas.microsoft.com/office/drawing/2014/main" id="{6E6B8617-415F-4FB2-86BF-AEC9A6C3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04" y="1637202"/>
            <a:ext cx="6667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9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A2B53-ED53-4ECE-AB86-E6B2404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(ramos)</a:t>
            </a:r>
          </a:p>
        </p:txBody>
      </p:sp>
      <p:pic>
        <p:nvPicPr>
          <p:cNvPr id="3" name="Picture 6" descr="A successful git branching model with enterprise support - Seven Story  Rabbit Hole">
            <a:extLst>
              <a:ext uri="{FF2B5EF4-FFF2-40B4-BE49-F238E27FC236}">
                <a16:creationId xmlns:a16="http://schemas.microsoft.com/office/drawing/2014/main" id="{36A5C5C0-2980-44E7-8F4F-6F911D35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8" y="938746"/>
            <a:ext cx="3168000" cy="40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itecore DevOps A-B-C | A Coffee in Sunny Winter Afternoon">
            <a:extLst>
              <a:ext uri="{FF2B5EF4-FFF2-40B4-BE49-F238E27FC236}">
                <a16:creationId xmlns:a16="http://schemas.microsoft.com/office/drawing/2014/main" id="{9C75ACBE-9C19-44CE-A996-20D8AD18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50" y="1418506"/>
            <a:ext cx="5321064" cy="26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7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596B6-167B-4515-859A-4C820E0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serviço </a:t>
            </a:r>
            <a:r>
              <a:rPr lang="pt-BR" dirty="0" err="1"/>
              <a:t>git</a:t>
            </a:r>
            <a:endParaRPr lang="pt-BR" dirty="0"/>
          </a:p>
        </p:txBody>
      </p:sp>
      <p:pic>
        <p:nvPicPr>
          <p:cNvPr id="2050" name="Picture 2" descr="Git vs. GitHub: What's the Difference? | Devmountain Blog">
            <a:extLst>
              <a:ext uri="{FF2B5EF4-FFF2-40B4-BE49-F238E27FC236}">
                <a16:creationId xmlns:a16="http://schemas.microsoft.com/office/drawing/2014/main" id="{1AA9269A-2E75-407F-97B9-E9A16FD1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7" y="954657"/>
            <a:ext cx="5642431" cy="384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Lab vs GitHub vs Bitbucket: What to choose? – Altabel Group's Blog">
            <a:extLst>
              <a:ext uri="{FF2B5EF4-FFF2-40B4-BE49-F238E27FC236}">
                <a16:creationId xmlns:a16="http://schemas.microsoft.com/office/drawing/2014/main" id="{B276C374-F3F6-47D7-91F9-8B4E22F18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3"/>
          <a:stretch/>
        </p:blipFill>
        <p:spPr bwMode="auto">
          <a:xfrm>
            <a:off x="5949208" y="1261120"/>
            <a:ext cx="3167333" cy="32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gital House UX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39</Words>
  <Application>Microsoft Office PowerPoint</Application>
  <PresentationFormat>Apresentação na tela (16:9)</PresentationFormat>
  <Paragraphs>15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Raleway</vt:lpstr>
      <vt:lpstr>Arial</vt:lpstr>
      <vt:lpstr>Digital House UX</vt:lpstr>
      <vt:lpstr>Apresentação do PowerPoint</vt:lpstr>
      <vt:lpstr>O que é</vt:lpstr>
      <vt:lpstr>Repositório centralizado</vt:lpstr>
      <vt:lpstr>Transporte</vt:lpstr>
      <vt:lpstr>Branches (ramos)</vt:lpstr>
      <vt:lpstr>Branches (ramos)</vt:lpstr>
      <vt:lpstr>Git vs serviço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Tiecher</dc:creator>
  <cp:lastModifiedBy>Eduardo Tiecher</cp:lastModifiedBy>
  <cp:revision>58</cp:revision>
  <dcterms:modified xsi:type="dcterms:W3CDTF">2020-09-03T00:02:08Z</dcterms:modified>
</cp:coreProperties>
</file>