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398C5F-BB3B-4591-877B-FE34D420B5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Digital_Nomad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32EA38-7EE1-4010-8F6F-7761304E0E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29/07/2022 9:16:33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Concerns" id="2" name="slide2">
            <a:extLst>
              <a:ext uri="{FF2B5EF4-FFF2-40B4-BE49-F238E27FC236}">
                <a16:creationId xmlns:a16="http://schemas.microsoft.com/office/drawing/2014/main" id="{5EB0116D-BE81-4BEF-9507-81E0C4492F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2022-07-29T07:16:34Z</dcterms:created>
  <dcterms:modified xsi:type="dcterms:W3CDTF">2022-07-29T07:16:34Z</dcterms:modified>
</cp:coreProperties>
</file>