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5"/>
  </p:notesMasterIdLst>
  <p:sldIdLst>
    <p:sldId id="256" r:id="rId2"/>
    <p:sldId id="261" r:id="rId3"/>
    <p:sldId id="314" r:id="rId4"/>
    <p:sldId id="312" r:id="rId5"/>
    <p:sldId id="259" r:id="rId6"/>
    <p:sldId id="315" r:id="rId7"/>
    <p:sldId id="313" r:id="rId8"/>
    <p:sldId id="262" r:id="rId9"/>
    <p:sldId id="260" r:id="rId10"/>
    <p:sldId id="258" r:id="rId11"/>
    <p:sldId id="266" r:id="rId12"/>
    <p:sldId id="263" r:id="rId13"/>
    <p:sldId id="269" r:id="rId14"/>
  </p:sldIdLst>
  <p:sldSz cx="9144000" cy="5143500" type="screen16x9"/>
  <p:notesSz cx="6858000" cy="9144000"/>
  <p:embeddedFontLst>
    <p:embeddedFont>
      <p:font typeface="Play" panose="020B0604020202020204" charset="0"/>
      <p:regular r:id="rId16"/>
      <p:bold r:id="rId17"/>
    </p:embeddedFont>
    <p:embeddedFont>
      <p:font typeface="Segoe UI" panose="020B0502040204020203" pitchFamily="34" charset="0"/>
      <p:regular r:id="rId18"/>
      <p:bold r:id="rId19"/>
      <p:italic r:id="rId20"/>
      <p:boldItalic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688771-7722-7ACD-8FC8-90667F05B0A1}" name="Utilizador Convidado" initials="UC" userId="S::urn:spo:anon#c808415ddcee6acca71f0a5bb9e7eaa6b1ffac325241927a280d5447325fb23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FA89-F36A-4AD9-9B36-4D27BB0A309C}" v="6" dt="2023-10-04T16:49:08.072"/>
    <p1510:client id="{084240C1-1C91-AC9D-E001-844474635B36}" v="30" dt="2023-10-05T19:38:22.173"/>
    <p1510:client id="{133769C6-D6E5-0412-2C2B-149AA2667DF7}" v="9" dt="2023-10-05T15:24:25.351"/>
    <p1510:client id="{19327FFA-2B9F-E510-4B75-F9B980F7F837}" v="29" dt="2023-10-05T15:35:59.502"/>
    <p1510:client id="{20FD5F92-9D36-9B72-F8EC-484C472C65E7}" v="81" dt="2023-10-05T15:33:59.165"/>
    <p1510:client id="{2E260989-2897-D0A4-2782-DDE3FC8E89B1}" v="1" dt="2023-10-01T20:42:00.270"/>
    <p1510:client id="{3C67FF96-56FB-5216-55AC-127CA8A4438A}" v="10" dt="2023-10-01T20:46:26.229"/>
    <p1510:client id="{3D4DDB7F-38FA-84C6-76B1-45E5014EFE36}" v="11" dt="2023-10-05T16:09:57.008"/>
    <p1510:client id="{3E0E835D-351B-B08E-4BEC-FB1ADAAFABA8}" v="29" dt="2023-10-04T22:42:39.251"/>
    <p1510:client id="{3F422823-F06E-468E-A5AD-742B58F766F6}" v="3" dt="2023-09-30T15:42:43.772"/>
    <p1510:client id="{4A1C7427-3CB2-8613-68D4-536B09801109}" v="14" dt="2023-10-04T19:50:06.910"/>
    <p1510:client id="{54208B64-1202-CB56-E7C0-499749AA93C4}" v="5" vWet="6" dt="2023-09-30T16:04:21.891"/>
    <p1510:client id="{6CA59AA9-5AF7-9F90-D175-0B0EEDC3BF1B}" v="4" dt="2023-10-05T18:18:11.864"/>
    <p1510:client id="{861E2E50-B58B-BD85-5D63-5A6616D7E76A}" v="21" dt="2023-10-01T14:43:21.917"/>
    <p1510:client id="{87A76AEA-CC5A-1C64-EEA6-1548BAB0BBA5}" v="55" dt="2023-10-01T15:34:37.651"/>
    <p1510:client id="{8FD05C7C-50EB-A84F-07B7-31B99C5E092A}" v="180" dt="2023-10-01T20:52:27.453"/>
    <p1510:client id="{9C6F953B-2524-4338-8415-B6A134CAB7AB}" v="1" dt="2023-10-06T08:20:52.162"/>
    <p1510:client id="{9E2A3DB3-D3DA-3D89-560F-C350B45CB68A}" v="4" dt="2023-10-05T21:03:26.121"/>
    <p1510:client id="{9FDBAB57-2C47-006B-DDC9-B4B576200C33}" v="218" dt="2023-10-04T18:41:05.646"/>
    <p1510:client id="{AAFC72EE-B68B-39F2-9C0D-E69D191F7026}" v="13" dt="2023-10-05T15:35:47.322"/>
    <p1510:client id="{B1D03491-8677-434B-A1D6-F421905211AD}" v="778" dt="2023-09-30T17:17:00.831"/>
    <p1510:client id="{B1D3ED4C-57D8-86C0-0680-6A97F97B49F3}" v="63" dt="2023-10-01T21:00:14.872"/>
    <p1510:client id="{B7F6012B-4BC4-8547-C326-E8B20EFDDEC7}" v="2" dt="2023-10-05T19:53:09.605"/>
    <p1510:client id="{C590904C-F920-42E8-86A9-AF483008F60F}" v="2" vWet="4" dt="2023-09-30T14:45:33.399"/>
    <p1510:client id="{D97B60A8-4D68-FEB6-7AD7-223149AB0039}" v="17" dt="2023-10-01T20:50:55.100"/>
    <p1510:client id="{E6036712-C3DA-967D-866B-0A5050B90AE2}" v="2" dt="2023-10-01T15:35:23.435"/>
  </p1510:revLst>
</p1510:revInfo>
</file>

<file path=ppt/tableStyles.xml><?xml version="1.0" encoding="utf-8"?>
<a:tblStyleLst xmlns:a="http://schemas.openxmlformats.org/drawingml/2006/main" def="{42AF1145-231C-43AE-98D3-B8C85AAD8E9C}">
  <a:tblStyle styleId="{42AF1145-231C-43AE-98D3-B8C85AAD8E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5311"/>
        <p:guide orient="horz" pos="162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10a69f0788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10a69f0788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pt-PT"/>
              <a:t>Quanto aos resultados esperados, a par com o esquema anterior sobre o planeamento e tarefas, o objetivo principal será desenvolver uma parte integrante de um Sistema de Gestão de Chaves Quânticas (KMS), bem como integrar e validar a solução desenvolvida numa Rede de Distribuição de Chaves Quânticas (QKDN).</a:t>
            </a:r>
          </a:p>
          <a:p>
            <a:pPr marL="0" indent="0">
              <a:buNone/>
            </a:pPr>
            <a:endParaRPr lang="pt-PT"/>
          </a:p>
          <a:p>
            <a:pPr marL="0" indent="0">
              <a:buNone/>
            </a:pPr>
            <a:endParaRPr lang="pt-PT"/>
          </a:p>
          <a:p>
            <a:pPr marL="0" indent="0">
              <a:buNone/>
            </a:pPr>
            <a:endParaRPr lang="pt-PT"/>
          </a:p>
          <a:p>
            <a:pPr marL="0" lvl="0" indent="0" algn="l">
              <a:spcBef>
                <a:spcPts val="0"/>
              </a:spcBef>
              <a:spcAft>
                <a:spcPts val="0"/>
              </a:spcAft>
              <a:buNone/>
            </a:pPr>
            <a:r>
              <a:rPr lang="pt-PT"/>
              <a:t>-Entender as principais normas, diretrizes e trabalhos realizados anteriormente sobre o tema</a:t>
            </a:r>
          </a:p>
          <a:p>
            <a:pPr marL="0" lvl="0" indent="0" algn="l" rtl="0">
              <a:spcBef>
                <a:spcPts val="0"/>
              </a:spcBef>
              <a:spcAft>
                <a:spcPts val="0"/>
              </a:spcAft>
              <a:buNone/>
            </a:pPr>
            <a:r>
              <a:rPr lang="pt-PT" err="1"/>
              <a:t>QKDNs</a:t>
            </a:r>
            <a:r>
              <a:rPr lang="pt-PT"/>
              <a:t> e </a:t>
            </a:r>
            <a:r>
              <a:rPr lang="pt-PT" err="1"/>
              <a:t>KMSs</a:t>
            </a:r>
            <a:r>
              <a:rPr lang="pt-PT"/>
              <a:t> quânticos/clássicos;</a:t>
            </a:r>
          </a:p>
          <a:p>
            <a:pPr marL="0" lvl="0" indent="0" algn="l" rtl="0">
              <a:spcBef>
                <a:spcPts val="0"/>
              </a:spcBef>
              <a:spcAft>
                <a:spcPts val="0"/>
              </a:spcAft>
              <a:buNone/>
            </a:pPr>
            <a:r>
              <a:rPr lang="pt-PT"/>
              <a:t>- Desenvolver parte integrante de um sistema quântico de gestão de chaves;</a:t>
            </a:r>
          </a:p>
          <a:p>
            <a:pPr marL="0" lvl="0" indent="0" algn="l" rtl="0">
              <a:spcBef>
                <a:spcPts val="0"/>
              </a:spcBef>
              <a:spcAft>
                <a:spcPts val="0"/>
              </a:spcAft>
              <a:buNone/>
            </a:pPr>
            <a:r>
              <a:rPr lang="pt-PT"/>
              <a:t>- Integrar e validar a solução desenvolvida num QKDN;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1"/>
        <p:cNvGrpSpPr/>
        <p:nvPr/>
      </p:nvGrpSpPr>
      <p:grpSpPr>
        <a:xfrm>
          <a:off x="0" y="0"/>
          <a:ext cx="0" cy="0"/>
          <a:chOff x="0" y="0"/>
          <a:chExt cx="0" cy="0"/>
        </a:xfrm>
      </p:grpSpPr>
      <p:sp>
        <p:nvSpPr>
          <p:cNvPr id="2812" name="Google Shape;2812;g10a69f07881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3" name="Google Shape;2813;g10a69f07881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Jira - </a:t>
            </a:r>
            <a:r>
              <a:rPr lang="en-US" err="1"/>
              <a:t>Gestão</a:t>
            </a:r>
            <a:r>
              <a:rPr lang="en-US"/>
              <a:t> de </a:t>
            </a:r>
            <a:r>
              <a:rPr lang="en-US" err="1"/>
              <a:t>tarefas</a:t>
            </a:r>
          </a:p>
          <a:p>
            <a:pPr marL="0" indent="0">
              <a:buNone/>
            </a:pPr>
            <a:r>
              <a:rPr lang="en-US" err="1"/>
              <a:t>Github</a:t>
            </a:r>
            <a:r>
              <a:rPr lang="en-US"/>
              <a:t> - </a:t>
            </a:r>
            <a:r>
              <a:rPr lang="en-US" err="1"/>
              <a:t>Repositório</a:t>
            </a:r>
            <a:r>
              <a:rPr lang="en-US"/>
              <a:t> git para </a:t>
            </a:r>
            <a:r>
              <a:rPr lang="en-US" err="1"/>
              <a:t>código</a:t>
            </a:r>
            <a:r>
              <a:rPr lang="en-US"/>
              <a:t> do website</a:t>
            </a:r>
            <a:br>
              <a:rPr lang="en-US"/>
            </a:br>
            <a:r>
              <a:rPr lang="en-US"/>
              <a:t>Slack – Canal de </a:t>
            </a:r>
            <a:r>
              <a:rPr lang="en-US" err="1"/>
              <a:t>comunicação</a:t>
            </a:r>
            <a:r>
              <a:rPr lang="en-US"/>
              <a:t> entre </a:t>
            </a:r>
            <a:r>
              <a:rPr lang="en-US" err="1"/>
              <a:t>os</a:t>
            </a:r>
            <a:r>
              <a:rPr lang="en-US"/>
              <a:t> </a:t>
            </a:r>
            <a:r>
              <a:rPr lang="en-US" err="1"/>
              <a:t>membros</a:t>
            </a:r>
            <a:r>
              <a:rPr lang="en-US"/>
              <a:t> do </a:t>
            </a:r>
            <a:r>
              <a:rPr lang="en-US" err="1"/>
              <a:t>grupo</a:t>
            </a:r>
            <a:endParaRPr lang="en-US"/>
          </a:p>
          <a:p>
            <a:pPr marL="0" indent="0">
              <a:buNone/>
            </a:pPr>
            <a:r>
              <a:rPr lang="en-US"/>
              <a:t>Bitbucket - </a:t>
            </a:r>
            <a:r>
              <a:rPr lang="en-US" err="1"/>
              <a:t>Repositório</a:t>
            </a:r>
            <a:r>
              <a:rPr lang="en-US"/>
              <a:t> git para </a:t>
            </a:r>
            <a:r>
              <a:rPr lang="en-US" err="1"/>
              <a:t>código</a:t>
            </a:r>
            <a:r>
              <a:rPr lang="en-US"/>
              <a:t> do resto do </a:t>
            </a:r>
            <a:r>
              <a:rPr lang="en-US" err="1"/>
              <a:t>projeto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g10aca425eb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4" name="Google Shape;2724;g10aca425eb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err="1"/>
              <a:t>Linguagens</a:t>
            </a:r>
            <a:r>
              <a:rPr lang="en-US"/>
              <a:t> a </a:t>
            </a:r>
            <a:r>
              <a:rPr lang="en-US" err="1"/>
              <a:t>serem</a:t>
            </a:r>
            <a:r>
              <a:rPr lang="en-US"/>
              <a:t> </a:t>
            </a:r>
            <a:r>
              <a:rPr lang="en-US" err="1"/>
              <a:t>utilizadas</a:t>
            </a:r>
            <a:r>
              <a:rPr lang="en-US"/>
              <a:t> </a:t>
            </a:r>
            <a:r>
              <a:rPr lang="en-US" err="1"/>
              <a:t>são</a:t>
            </a:r>
            <a:r>
              <a:rPr lang="en-US"/>
              <a:t> C++ que é </a:t>
            </a:r>
            <a:r>
              <a:rPr lang="en-US" err="1"/>
              <a:t>uma</a:t>
            </a:r>
            <a:r>
              <a:rPr lang="en-US"/>
              <a:t> </a:t>
            </a:r>
            <a:r>
              <a:rPr lang="en-US" err="1"/>
              <a:t>linguagem</a:t>
            </a:r>
            <a:r>
              <a:rPr lang="en-US"/>
              <a:t> </a:t>
            </a:r>
            <a:r>
              <a:rPr lang="en-US" err="1"/>
              <a:t>utilizada</a:t>
            </a:r>
            <a:r>
              <a:rPr lang="en-US"/>
              <a:t> para </a:t>
            </a:r>
            <a:r>
              <a:rPr lang="en-US" err="1"/>
              <a:t>desenvolvedores</a:t>
            </a:r>
            <a:r>
              <a:rPr lang="en-US"/>
              <a:t> e para </a:t>
            </a:r>
            <a:r>
              <a:rPr lang="en-US" err="1"/>
              <a:t>compilar</a:t>
            </a:r>
            <a:r>
              <a:rPr lang="en-US"/>
              <a:t> </a:t>
            </a:r>
            <a:r>
              <a:rPr lang="en-US" err="1"/>
              <a:t>utilizaremos</a:t>
            </a:r>
            <a:r>
              <a:rPr lang="en-US"/>
              <a:t> o </a:t>
            </a:r>
            <a:r>
              <a:rPr lang="en-US" err="1"/>
              <a:t>cmake</a:t>
            </a:r>
            <a:r>
              <a:rPr lang="en-US"/>
              <a:t> </a:t>
            </a:r>
            <a:r>
              <a:rPr lang="en-US" err="1"/>
              <a:t>já</a:t>
            </a:r>
            <a:r>
              <a:rPr lang="en-US"/>
              <a:t> </a:t>
            </a:r>
            <a:r>
              <a:rPr lang="en-US" err="1"/>
              <a:t>utilizado</a:t>
            </a:r>
            <a:r>
              <a:rPr lang="en-US"/>
              <a:t> </a:t>
            </a:r>
            <a:r>
              <a:rPr lang="en-US" err="1"/>
              <a:t>em</a:t>
            </a:r>
            <a:r>
              <a:rPr lang="en-US"/>
              <a:t> </a:t>
            </a:r>
            <a:r>
              <a:rPr lang="en-US" err="1"/>
              <a:t>cadeiras</a:t>
            </a:r>
            <a:r>
              <a:rPr lang="en-US"/>
              <a:t> </a:t>
            </a:r>
            <a:r>
              <a:rPr lang="en-US" err="1"/>
              <a:t>como</a:t>
            </a:r>
            <a:r>
              <a:rPr lang="en-US"/>
              <a:t> SO e AED.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10a9ee379fb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10a9ee379fb_0_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&lt;QR Code e link website&gt;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Sans-Serif"/>
              <a:buChar char="•"/>
            </a:pPr>
            <a:r>
              <a:rPr lang="en-US" err="1"/>
              <a:t>Hoje</a:t>
            </a:r>
            <a:r>
              <a:rPr lang="en-US"/>
              <a:t>, </a:t>
            </a:r>
            <a:r>
              <a:rPr lang="en-US" err="1"/>
              <a:t>os</a:t>
            </a:r>
            <a:r>
              <a:rPr lang="en-US"/>
              <a:t> dados </a:t>
            </a:r>
            <a:r>
              <a:rPr lang="en-US" err="1"/>
              <a:t>confidenciais</a:t>
            </a:r>
            <a:r>
              <a:rPr lang="en-US"/>
              <a:t> </a:t>
            </a:r>
            <a:r>
              <a:rPr lang="en-US" err="1"/>
              <a:t>são</a:t>
            </a:r>
            <a:r>
              <a:rPr lang="en-US"/>
              <a:t> </a:t>
            </a:r>
            <a:r>
              <a:rPr lang="en-US" err="1"/>
              <a:t>normalmente</a:t>
            </a:r>
            <a:r>
              <a:rPr lang="en-US"/>
              <a:t> </a:t>
            </a:r>
            <a:r>
              <a:rPr lang="en-US" err="1"/>
              <a:t>criptografados</a:t>
            </a:r>
            <a:r>
              <a:rPr lang="en-US"/>
              <a:t> e, </a:t>
            </a:r>
            <a:r>
              <a:rPr lang="en-US" err="1"/>
              <a:t>em</a:t>
            </a:r>
            <a:r>
              <a:rPr lang="en-US"/>
              <a:t> </a:t>
            </a:r>
            <a:r>
              <a:rPr lang="en-US" err="1"/>
              <a:t>seguida</a:t>
            </a:r>
            <a:r>
              <a:rPr lang="en-US"/>
              <a:t>, </a:t>
            </a:r>
            <a:r>
              <a:rPr lang="en-US" err="1"/>
              <a:t>enviados</a:t>
            </a:r>
            <a:r>
              <a:rPr lang="en-US"/>
              <a:t> </a:t>
            </a:r>
            <a:r>
              <a:rPr lang="en-US" err="1"/>
              <a:t>por</a:t>
            </a:r>
            <a:r>
              <a:rPr lang="en-US"/>
              <a:t> </a:t>
            </a:r>
            <a:r>
              <a:rPr lang="en-US" err="1"/>
              <a:t>cabos</a:t>
            </a:r>
            <a:r>
              <a:rPr lang="en-US"/>
              <a:t> de </a:t>
            </a:r>
            <a:r>
              <a:rPr lang="en-US" err="1"/>
              <a:t>fibra</a:t>
            </a:r>
            <a:r>
              <a:rPr lang="en-US"/>
              <a:t> </a:t>
            </a:r>
            <a:r>
              <a:rPr lang="en-US" err="1"/>
              <a:t>óptica</a:t>
            </a:r>
            <a:r>
              <a:rPr lang="en-US"/>
              <a:t> e outros </a:t>
            </a:r>
            <a:r>
              <a:rPr lang="en-US" err="1"/>
              <a:t>canais</a:t>
            </a:r>
            <a:r>
              <a:rPr lang="en-US"/>
              <a:t> junto com as “</a:t>
            </a:r>
            <a:r>
              <a:rPr lang="en-US" err="1"/>
              <a:t>chaves</a:t>
            </a:r>
            <a:r>
              <a:rPr lang="en-US"/>
              <a:t>"</a:t>
            </a:r>
          </a:p>
          <a:p>
            <a:pPr marL="285750" indent="-285750">
              <a:buFont typeface="Arial,Sans-Serif"/>
              <a:buChar char="•"/>
            </a:pPr>
            <a:endParaRPr lang="en-US"/>
          </a:p>
          <a:p>
            <a:pPr marL="285750" indent="-285750">
              <a:buFont typeface="Arial,Sans-Serif"/>
              <a:buChar char="•"/>
            </a:pPr>
            <a:r>
              <a:rPr lang="en-US" err="1"/>
              <a:t>Os</a:t>
            </a:r>
            <a:r>
              <a:rPr lang="en-US"/>
              <a:t> dados e as </a:t>
            </a:r>
            <a:r>
              <a:rPr lang="en-US" err="1"/>
              <a:t>chaves</a:t>
            </a:r>
            <a:r>
              <a:rPr lang="en-US"/>
              <a:t> </a:t>
            </a:r>
            <a:r>
              <a:rPr lang="en-US" err="1"/>
              <a:t>são</a:t>
            </a:r>
            <a:r>
              <a:rPr lang="en-US"/>
              <a:t> </a:t>
            </a:r>
            <a:r>
              <a:rPr lang="en-US" err="1"/>
              <a:t>enviados</a:t>
            </a:r>
            <a:r>
              <a:rPr lang="en-US"/>
              <a:t> </a:t>
            </a:r>
            <a:r>
              <a:rPr lang="en-US" err="1"/>
              <a:t>como</a:t>
            </a:r>
            <a:r>
              <a:rPr lang="en-US"/>
              <a:t> bits </a:t>
            </a:r>
            <a:r>
              <a:rPr lang="en-US" err="1"/>
              <a:t>clássicos</a:t>
            </a:r>
            <a:r>
              <a:rPr lang="en-US"/>
              <a:t> – um </a:t>
            </a:r>
            <a:r>
              <a:rPr lang="en-US" err="1"/>
              <a:t>fluxo</a:t>
            </a:r>
            <a:r>
              <a:rPr lang="en-US"/>
              <a:t> de </a:t>
            </a:r>
            <a:r>
              <a:rPr lang="en-US" err="1"/>
              <a:t>pulsos</a:t>
            </a:r>
            <a:r>
              <a:rPr lang="en-US"/>
              <a:t> </a:t>
            </a:r>
            <a:r>
              <a:rPr lang="en-US" err="1"/>
              <a:t>elétricos</a:t>
            </a:r>
            <a:endParaRPr lang="en-US"/>
          </a:p>
          <a:p>
            <a:pPr marL="285750" indent="-285750">
              <a:buFont typeface="Arial,Sans-Serif"/>
              <a:buChar char="•"/>
            </a:pPr>
            <a:endParaRPr lang="en-US"/>
          </a:p>
          <a:p>
            <a:pPr marL="285750" indent="-285750">
              <a:buFont typeface="Arial,Sans-Serif"/>
              <a:buChar char="•"/>
            </a:pPr>
            <a:r>
              <a:rPr lang="en-US"/>
              <a:t>A </a:t>
            </a:r>
            <a:r>
              <a:rPr lang="en-US" err="1"/>
              <a:t>comunicação</a:t>
            </a:r>
            <a:r>
              <a:rPr lang="en-US"/>
              <a:t> </a:t>
            </a:r>
            <a:r>
              <a:rPr lang="en-US" err="1"/>
              <a:t>quântica</a:t>
            </a:r>
            <a:r>
              <a:rPr lang="en-US"/>
              <a:t> </a:t>
            </a:r>
            <a:r>
              <a:rPr lang="en-US" err="1"/>
              <a:t>tira</a:t>
            </a:r>
            <a:r>
              <a:rPr lang="en-US"/>
              <a:t> </a:t>
            </a:r>
            <a:r>
              <a:rPr lang="en-US" err="1"/>
              <a:t>proveito</a:t>
            </a:r>
            <a:r>
              <a:rPr lang="en-US"/>
              <a:t> das leis da </a:t>
            </a:r>
            <a:r>
              <a:rPr lang="en-US" err="1"/>
              <a:t>física</a:t>
            </a:r>
            <a:r>
              <a:rPr lang="en-US"/>
              <a:t> </a:t>
            </a:r>
            <a:r>
              <a:rPr lang="en-US" err="1"/>
              <a:t>quântica</a:t>
            </a:r>
            <a:r>
              <a:rPr lang="en-US"/>
              <a:t> para </a:t>
            </a:r>
            <a:r>
              <a:rPr lang="en-US" err="1"/>
              <a:t>proteger</a:t>
            </a:r>
            <a:r>
              <a:rPr lang="en-US"/>
              <a:t> </a:t>
            </a:r>
            <a:r>
              <a:rPr lang="en-US" err="1"/>
              <a:t>os</a:t>
            </a:r>
            <a:r>
              <a:rPr lang="en-US"/>
              <a:t> dados</a:t>
            </a:r>
          </a:p>
          <a:p>
            <a:pPr marL="285750" indent="-285750">
              <a:buFont typeface="Arial,Sans-Serif"/>
              <a:buChar char="•"/>
            </a:pPr>
            <a:endParaRPr lang="en-US"/>
          </a:p>
          <a:p>
            <a:pPr marL="285750" indent="-285750">
              <a:buFont typeface="Arial,Sans-Serif"/>
              <a:buChar char="•"/>
            </a:pPr>
            <a:r>
              <a:rPr lang="en-US"/>
              <a:t>A beleza dos qubits de uma perspectiva de cibersegurança é que se um hacker tenta espiá-los enquanto estão em trânsito, seu estado quântico superfrágil “colapsa”</a:t>
            </a:r>
          </a:p>
          <a:p>
            <a:pPr marL="285750" indent="-285750">
              <a:buFont typeface="Arial,Sans-Serif"/>
              <a:buChar char="•"/>
            </a:pPr>
            <a:endParaRPr lang="en-US"/>
          </a:p>
          <a:p>
            <a:pPr marL="285750" indent="-285750">
              <a:buFont typeface="Arial,Sans-Serif"/>
              <a:buChar char="•"/>
            </a:pPr>
            <a:r>
              <a:rPr lang="en-US"/>
              <a:t>O QKD </a:t>
            </a:r>
            <a:r>
              <a:rPr lang="en-US" err="1"/>
              <a:t>envolve</a:t>
            </a:r>
            <a:r>
              <a:rPr lang="en-US"/>
              <a:t> o </a:t>
            </a:r>
            <a:r>
              <a:rPr lang="en-US" err="1"/>
              <a:t>envio</a:t>
            </a:r>
            <a:r>
              <a:rPr lang="en-US"/>
              <a:t> de dados </a:t>
            </a:r>
            <a:r>
              <a:rPr lang="en-US" err="1"/>
              <a:t>criptografados</a:t>
            </a:r>
            <a:r>
              <a:rPr lang="en-US"/>
              <a:t> </a:t>
            </a:r>
            <a:r>
              <a:rPr lang="en-US" err="1"/>
              <a:t>como</a:t>
            </a:r>
            <a:r>
              <a:rPr lang="en-US"/>
              <a:t> bits </a:t>
            </a:r>
            <a:r>
              <a:rPr lang="en-US" err="1"/>
              <a:t>clássicos</a:t>
            </a:r>
            <a:r>
              <a:rPr lang="en-US"/>
              <a:t> </a:t>
            </a:r>
            <a:r>
              <a:rPr lang="en-US" err="1"/>
              <a:t>através</a:t>
            </a:r>
            <a:r>
              <a:rPr lang="en-US"/>
              <a:t> das redes, </a:t>
            </a:r>
            <a:r>
              <a:rPr lang="en-US" err="1"/>
              <a:t>enquanto</a:t>
            </a:r>
            <a:r>
              <a:rPr lang="en-US"/>
              <a:t> as </a:t>
            </a:r>
            <a:r>
              <a:rPr lang="en-US" err="1"/>
              <a:t>chaves</a:t>
            </a:r>
            <a:r>
              <a:rPr lang="en-US"/>
              <a:t> para </a:t>
            </a:r>
            <a:r>
              <a:rPr lang="en-US" err="1"/>
              <a:t>descriptografar</a:t>
            </a:r>
            <a:r>
              <a:rPr lang="en-US"/>
              <a:t> as </a:t>
            </a:r>
            <a:r>
              <a:rPr lang="en-US" err="1"/>
              <a:t>informações</a:t>
            </a:r>
            <a:r>
              <a:rPr lang="en-US"/>
              <a:t> </a:t>
            </a:r>
            <a:r>
              <a:rPr lang="en-US" err="1"/>
              <a:t>são</a:t>
            </a:r>
            <a:r>
              <a:rPr lang="en-US"/>
              <a:t> </a:t>
            </a:r>
            <a:r>
              <a:rPr lang="en-US" err="1"/>
              <a:t>codificadas</a:t>
            </a:r>
            <a:r>
              <a:rPr lang="en-US"/>
              <a:t> e </a:t>
            </a:r>
            <a:r>
              <a:rPr lang="en-US" err="1"/>
              <a:t>transmitidas</a:t>
            </a:r>
            <a:r>
              <a:rPr lang="en-US"/>
              <a:t> </a:t>
            </a:r>
            <a:r>
              <a:rPr lang="en-US" err="1"/>
              <a:t>em</a:t>
            </a:r>
            <a:r>
              <a:rPr lang="en-US"/>
              <a:t> um </a:t>
            </a:r>
            <a:r>
              <a:rPr lang="en-US" err="1"/>
              <a:t>estado</a:t>
            </a:r>
            <a:r>
              <a:rPr lang="en-US"/>
              <a:t> </a:t>
            </a:r>
            <a:r>
              <a:rPr lang="en-US" err="1"/>
              <a:t>quântico</a:t>
            </a:r>
            <a:r>
              <a:rPr lang="en-US"/>
              <a:t> </a:t>
            </a:r>
            <a:r>
              <a:rPr lang="en-US" err="1"/>
              <a:t>usando</a:t>
            </a:r>
            <a:r>
              <a:rPr lang="en-US"/>
              <a:t> qubits</a:t>
            </a:r>
          </a:p>
          <a:p>
            <a:pPr marL="285750" indent="-285750">
              <a:buFont typeface="Arial,Sans-Serif"/>
              <a:buChar char="•"/>
            </a:pPr>
            <a:endParaRPr lang="en-US"/>
          </a:p>
          <a:p>
            <a:pPr marL="285750" indent="-285750">
              <a:buFont typeface="Arial,Sans-Serif"/>
              <a:buChar char="•"/>
            </a:pPr>
            <a:r>
              <a:rPr lang="en-US"/>
              <a:t> Um </a:t>
            </a:r>
            <a:r>
              <a:rPr lang="en-US" err="1"/>
              <a:t>protocolo</a:t>
            </a:r>
            <a:r>
              <a:rPr lang="en-US"/>
              <a:t> </a:t>
            </a:r>
            <a:r>
              <a:rPr lang="en-US" err="1"/>
              <a:t>amplamente</a:t>
            </a:r>
            <a:r>
              <a:rPr lang="en-US"/>
              <a:t> </a:t>
            </a:r>
            <a:r>
              <a:rPr lang="en-US" err="1"/>
              <a:t>utilizado</a:t>
            </a:r>
            <a:r>
              <a:rPr lang="en-US"/>
              <a:t> é </a:t>
            </a:r>
            <a:r>
              <a:rPr lang="en-US" err="1"/>
              <a:t>conhecido</a:t>
            </a:r>
            <a:r>
              <a:rPr lang="en-US"/>
              <a:t> </a:t>
            </a:r>
            <a:r>
              <a:rPr lang="en-US" err="1"/>
              <a:t>como</a:t>
            </a:r>
            <a:r>
              <a:rPr lang="en-US"/>
              <a:t> BB84 e </a:t>
            </a:r>
            <a:r>
              <a:rPr lang="en-US" err="1"/>
              <a:t>funciona</a:t>
            </a:r>
            <a:r>
              <a:rPr lang="en-US"/>
              <a:t> </a:t>
            </a:r>
            <a:r>
              <a:rPr lang="en-US" err="1"/>
              <a:t>assim</a:t>
            </a:r>
            <a:r>
              <a:rPr lang="en-US"/>
              <a:t>. Imagine duas </a:t>
            </a:r>
            <a:r>
              <a:rPr lang="en-US" err="1"/>
              <a:t>pessoas</a:t>
            </a:r>
            <a:r>
              <a:rPr lang="en-US"/>
              <a:t>, </a:t>
            </a:r>
            <a:r>
              <a:rPr lang="en-US" err="1"/>
              <a:t>chamadas</a:t>
            </a:r>
            <a:r>
              <a:rPr lang="en-US"/>
              <a:t> Alice e Bob. Alice </a:t>
            </a:r>
            <a:r>
              <a:rPr lang="en-US" err="1"/>
              <a:t>quer</a:t>
            </a:r>
            <a:r>
              <a:rPr lang="en-US"/>
              <a:t> </a:t>
            </a:r>
            <a:r>
              <a:rPr lang="en-US" err="1"/>
              <a:t>enviar</a:t>
            </a:r>
            <a:r>
              <a:rPr lang="en-US"/>
              <a:t> </a:t>
            </a:r>
            <a:r>
              <a:rPr lang="en-US" err="1"/>
              <a:t>ao</a:t>
            </a:r>
            <a:r>
              <a:rPr lang="en-US"/>
              <a:t> Bob. Para </a:t>
            </a:r>
            <a:r>
              <a:rPr lang="en-US" err="1"/>
              <a:t>fazer</a:t>
            </a:r>
            <a:r>
              <a:rPr lang="en-US"/>
              <a:t> </a:t>
            </a:r>
            <a:r>
              <a:rPr lang="en-US" err="1"/>
              <a:t>isso</a:t>
            </a:r>
            <a:r>
              <a:rPr lang="en-US"/>
              <a:t>, </a:t>
            </a:r>
            <a:r>
              <a:rPr lang="en-US" err="1"/>
              <a:t>ela</a:t>
            </a:r>
            <a:r>
              <a:rPr lang="en-US"/>
              <a:t> </a:t>
            </a:r>
            <a:r>
              <a:rPr lang="en-US" err="1"/>
              <a:t>cria</a:t>
            </a:r>
            <a:r>
              <a:rPr lang="en-US"/>
              <a:t> </a:t>
            </a:r>
            <a:r>
              <a:rPr lang="en-US" err="1"/>
              <a:t>uma</a:t>
            </a:r>
            <a:r>
              <a:rPr lang="en-US"/>
              <a:t> </a:t>
            </a:r>
            <a:r>
              <a:rPr lang="en-US" err="1"/>
              <a:t>chave</a:t>
            </a:r>
            <a:r>
              <a:rPr lang="en-US"/>
              <a:t> de </a:t>
            </a:r>
            <a:r>
              <a:rPr lang="en-US" err="1"/>
              <a:t>criptografia</a:t>
            </a:r>
            <a:r>
              <a:rPr lang="en-US"/>
              <a:t> </a:t>
            </a:r>
            <a:r>
              <a:rPr lang="en-US" err="1"/>
              <a:t>na</a:t>
            </a:r>
            <a:r>
              <a:rPr lang="en-US"/>
              <a:t> forma de qubits</a:t>
            </a:r>
          </a:p>
          <a:p>
            <a:pPr marL="285750" indent="-285750">
              <a:buFont typeface="Arial,Sans-Serif"/>
              <a:buChar char="•"/>
            </a:pPr>
            <a:endParaRPr lang="en-US"/>
          </a:p>
          <a:p>
            <a:pPr marL="285750" indent="-285750">
              <a:buFont typeface="Arial,Sans-Serif"/>
              <a:buChar char="•"/>
            </a:pPr>
            <a:r>
              <a:rPr lang="en-US"/>
              <a:t>À </a:t>
            </a:r>
            <a:r>
              <a:rPr lang="en-US" err="1"/>
              <a:t>medida</a:t>
            </a:r>
            <a:r>
              <a:rPr lang="en-US"/>
              <a:t> que </a:t>
            </a:r>
            <a:r>
              <a:rPr lang="en-US" err="1"/>
              <a:t>os</a:t>
            </a:r>
            <a:r>
              <a:rPr lang="en-US"/>
              <a:t> qubits </a:t>
            </a:r>
            <a:r>
              <a:rPr lang="en-US" err="1"/>
              <a:t>viajam</a:t>
            </a:r>
            <a:r>
              <a:rPr lang="en-US"/>
              <a:t> para </a:t>
            </a:r>
            <a:r>
              <a:rPr lang="en-US" err="1"/>
              <a:t>seu</a:t>
            </a:r>
            <a:r>
              <a:rPr lang="en-US"/>
              <a:t> </a:t>
            </a:r>
            <a:r>
              <a:rPr lang="en-US" err="1"/>
              <a:t>destino</a:t>
            </a:r>
            <a:r>
              <a:rPr lang="en-US"/>
              <a:t>, o </a:t>
            </a:r>
            <a:r>
              <a:rPr lang="en-US" err="1"/>
              <a:t>estado</a:t>
            </a:r>
            <a:r>
              <a:rPr lang="en-US"/>
              <a:t> </a:t>
            </a:r>
            <a:r>
              <a:rPr lang="en-US" err="1"/>
              <a:t>quântico</a:t>
            </a:r>
            <a:r>
              <a:rPr lang="en-US"/>
              <a:t> </a:t>
            </a:r>
            <a:r>
              <a:rPr lang="en-US" err="1"/>
              <a:t>frágil</a:t>
            </a:r>
            <a:r>
              <a:rPr lang="en-US"/>
              <a:t> de </a:t>
            </a:r>
            <a:r>
              <a:rPr lang="en-US" err="1"/>
              <a:t>alguns</a:t>
            </a:r>
            <a:r>
              <a:rPr lang="en-US"/>
              <a:t> deles </a:t>
            </a:r>
            <a:r>
              <a:rPr lang="en-US" err="1"/>
              <a:t>entrará</a:t>
            </a:r>
            <a:r>
              <a:rPr lang="en-US"/>
              <a:t> </a:t>
            </a:r>
            <a:r>
              <a:rPr lang="en-US" err="1"/>
              <a:t>em</a:t>
            </a:r>
            <a:r>
              <a:rPr lang="en-US"/>
              <a:t> </a:t>
            </a:r>
            <a:r>
              <a:rPr lang="en-US" err="1"/>
              <a:t>colapso</a:t>
            </a:r>
            <a:r>
              <a:rPr lang="en-US"/>
              <a:t> </a:t>
            </a:r>
            <a:r>
              <a:rPr lang="en-US" err="1"/>
              <a:t>devido</a:t>
            </a:r>
            <a:r>
              <a:rPr lang="en-US"/>
              <a:t> à </a:t>
            </a:r>
            <a:r>
              <a:rPr lang="en-US" err="1"/>
              <a:t>alteração</a:t>
            </a:r>
            <a:r>
              <a:rPr lang="en-US"/>
              <a:t> do </a:t>
            </a:r>
            <a:r>
              <a:rPr lang="en-US" err="1"/>
              <a:t>ambiente</a:t>
            </a:r>
            <a:r>
              <a:rPr lang="en-US"/>
              <a:t> de </a:t>
            </a:r>
            <a:r>
              <a:rPr lang="en-US" err="1"/>
              <a:t>trnasmissão</a:t>
            </a:r>
            <a:r>
              <a:rPr lang="en-US"/>
              <a:t>.</a:t>
            </a:r>
          </a:p>
          <a:p>
            <a:pPr marL="285750" indent="-285750">
              <a:buFont typeface="Arial,Sans-Serif"/>
              <a:buChar char="•"/>
            </a:pPr>
            <a:endParaRPr lang="en-US"/>
          </a:p>
          <a:p>
            <a:pPr marL="285750" indent="-285750">
              <a:buFont typeface="Arial,Sans-Serif"/>
              <a:buChar char="•"/>
            </a:pPr>
            <a:r>
              <a:rPr lang="en-US"/>
              <a:t>Se for, </a:t>
            </a:r>
            <a:r>
              <a:rPr lang="en-US" err="1"/>
              <a:t>eles</a:t>
            </a:r>
            <a:r>
              <a:rPr lang="en-US"/>
              <a:t> </a:t>
            </a:r>
            <a:r>
              <a:rPr lang="en-US" err="1"/>
              <a:t>descartam</a:t>
            </a:r>
            <a:r>
              <a:rPr lang="en-US"/>
              <a:t> a </a:t>
            </a:r>
            <a:r>
              <a:rPr lang="en-US" err="1"/>
              <a:t>chave</a:t>
            </a:r>
            <a:r>
              <a:rPr lang="en-US"/>
              <a:t> </a:t>
            </a:r>
            <a:r>
              <a:rPr lang="en-US" err="1"/>
              <a:t>suspeita</a:t>
            </a:r>
            <a:r>
              <a:rPr lang="en-US"/>
              <a:t> e </a:t>
            </a:r>
            <a:r>
              <a:rPr lang="en-US" err="1"/>
              <a:t>continuam</a:t>
            </a:r>
            <a:r>
              <a:rPr lang="en-US"/>
              <a:t> a </a:t>
            </a:r>
            <a:r>
              <a:rPr lang="en-US" err="1"/>
              <a:t>gera</a:t>
            </a:r>
            <a:r>
              <a:rPr lang="en-US"/>
              <a:t> </a:t>
            </a:r>
            <a:r>
              <a:rPr lang="en-US" err="1"/>
              <a:t>novas</a:t>
            </a:r>
            <a:r>
              <a:rPr lang="en-US"/>
              <a:t> </a:t>
            </a:r>
            <a:r>
              <a:rPr lang="en-US" err="1"/>
              <a:t>até</a:t>
            </a:r>
            <a:r>
              <a:rPr lang="en-US"/>
              <a:t> </a:t>
            </a:r>
            <a:r>
              <a:rPr lang="en-US" err="1"/>
              <a:t>terem</a:t>
            </a:r>
            <a:r>
              <a:rPr lang="en-US"/>
              <a:t> </a:t>
            </a:r>
            <a:r>
              <a:rPr lang="en-US" err="1"/>
              <a:t>certeza</a:t>
            </a:r>
            <a:r>
              <a:rPr lang="en-US"/>
              <a:t> de que </a:t>
            </a:r>
            <a:r>
              <a:rPr lang="en-US" err="1"/>
              <a:t>compartilham</a:t>
            </a:r>
            <a:r>
              <a:rPr lang="en-US"/>
              <a:t> </a:t>
            </a:r>
            <a:r>
              <a:rPr lang="en-US" err="1"/>
              <a:t>uma</a:t>
            </a:r>
            <a:r>
              <a:rPr lang="en-US"/>
              <a:t> </a:t>
            </a:r>
            <a:r>
              <a:rPr lang="en-US" err="1"/>
              <a:t>chave</a:t>
            </a:r>
            <a:r>
              <a:rPr lang="en-US"/>
              <a:t> </a:t>
            </a:r>
            <a:r>
              <a:rPr lang="en-US" err="1"/>
              <a:t>segura</a:t>
            </a:r>
            <a:r>
              <a:rPr lang="en-US"/>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Necessidade de construir uma </a:t>
            </a:r>
            <a:r>
              <a:rPr lang="pt-PT" dirty="0" err="1"/>
              <a:t>key</a:t>
            </a:r>
            <a:r>
              <a:rPr lang="pt-PT" dirty="0"/>
              <a:t> management </a:t>
            </a:r>
            <a:r>
              <a:rPr lang="pt-PT" dirty="0" err="1"/>
              <a:t>layer</a:t>
            </a:r>
            <a:r>
              <a:rPr lang="pt-PT" dirty="0"/>
              <a:t> para fazer a ligação entre a camada física e as aplicações criptográficas.</a:t>
            </a:r>
            <a:endParaRPr dirty="0"/>
          </a:p>
        </p:txBody>
      </p:sp>
    </p:spTree>
    <p:extLst>
      <p:ext uri="{BB962C8B-B14F-4D97-AF65-F5344CB8AC3E}">
        <p14:creationId xmlns:p14="http://schemas.microsoft.com/office/powerpoint/2010/main" val="610045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a:t>O gerenciador de chaves fornece chaves com características solicitados pelos aplicativos e vinculados a uma qualidade de serviço pré-negociada. O sistema se diferencia no fato que principalmente (ou apenas) recebe chaves quânticas alheias dos dispositivos QKD. Um futuro versão do gestor chave deve ser capaz de oferecer soluções clássicas, pós-quânticas e quânticas   auxiliando na sua integração nas redes existentes e proporcionando mais flexibilidade aos seus clientes</a:t>
            </a:r>
            <a:endParaRPr/>
          </a:p>
        </p:txBody>
      </p:sp>
    </p:spTree>
    <p:extLst>
      <p:ext uri="{BB962C8B-B14F-4D97-AF65-F5344CB8AC3E}">
        <p14:creationId xmlns:p14="http://schemas.microsoft.com/office/powerpoint/2010/main" val="3898605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pt-PT"/>
              <a:t>QKD Module – Conjunto de hardware e software que implementa funções criptográficas e processos quânticos, incluindo protocolos de distribuição de chaves quânticas, destilação para geração de chaves e sincronização.</a:t>
            </a:r>
            <a:endParaRPr lang="en-US"/>
          </a:p>
          <a:p>
            <a:pPr marL="0" indent="0">
              <a:buNone/>
            </a:pPr>
            <a:br>
              <a:rPr lang="pt-PT"/>
            </a:br>
            <a:r>
              <a:rPr lang="pt-PT"/>
              <a:t>Estes módulos estão conectados entre si por QKD Links, que são constituídos por um canal quântico, usado para a transmissão de sinais quânticos, e por um canal clássico, usado para trocar informações para sincronização e destilação de chaves.</a:t>
            </a:r>
            <a:endParaRPr lang="en-US"/>
          </a:p>
          <a:p>
            <a:pPr marL="0" indent="0">
              <a:buNone/>
            </a:pPr>
            <a:r>
              <a:rPr lang="pt-PT"/>
              <a:t>Estes módulos geram então chaves quânticas que vão ser transferidas para os </a:t>
            </a:r>
            <a:r>
              <a:rPr lang="pt-PT" err="1"/>
              <a:t>KMs</a:t>
            </a:r>
            <a:r>
              <a:rPr lang="pt-PT"/>
              <a:t> (</a:t>
            </a:r>
            <a:r>
              <a:rPr lang="pt-PT" err="1"/>
              <a:t>Key</a:t>
            </a:r>
            <a:r>
              <a:rPr lang="pt-PT"/>
              <a:t> Managers) que fazem a gestão das mesmas e que as fornecem a uma aplicação criptográfica, na camada de serviço da rede do utilizador. </a:t>
            </a:r>
          </a:p>
          <a:p>
            <a:pPr marL="0" indent="0">
              <a:buNone/>
            </a:pPr>
            <a:r>
              <a:rPr lang="pt-PT"/>
              <a:t>Os </a:t>
            </a:r>
            <a:r>
              <a:rPr lang="pt-PT" err="1"/>
              <a:t>Key</a:t>
            </a:r>
            <a:r>
              <a:rPr lang="pt-PT"/>
              <a:t> Managers podem também transmitir chaves através das ligações existentes entre eles (KM Links), sendo que o QKDN </a:t>
            </a:r>
            <a:r>
              <a:rPr lang="pt-PT" err="1"/>
              <a:t>Controller</a:t>
            </a:r>
            <a:r>
              <a:rPr lang="pt-PT"/>
              <a:t> faz o controle destas transmissões.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2"/>
        <p:cNvGrpSpPr/>
        <p:nvPr/>
      </p:nvGrpSpPr>
      <p:grpSpPr>
        <a:xfrm>
          <a:off x="0" y="0"/>
          <a:ext cx="0" cy="0"/>
          <a:chOff x="0" y="0"/>
          <a:chExt cx="0" cy="0"/>
        </a:xfrm>
      </p:grpSpPr>
      <p:sp>
        <p:nvSpPr>
          <p:cNvPr id="2663" name="Google Shape;2663;g10b651380e3_0_1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4" name="Google Shape;2664;g10b651380e3_0_1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pt-PT"/>
              <a:t>O Sistema de Gestão de Chaves não só precisa de enviar e receber chaves, como também de as armazenar, manter, sincronizar e transmitir. Para isso está dividida em vários módulos lógicos:</a:t>
            </a:r>
          </a:p>
          <a:p>
            <a:pPr marL="0" indent="0">
              <a:buNone/>
            </a:pPr>
            <a:endParaRPr lang="pt-PT"/>
          </a:p>
          <a:p>
            <a:pPr marL="0" indent="0">
              <a:buNone/>
            </a:pPr>
            <a:r>
              <a:rPr lang="pt-PT"/>
              <a:t>É necessária uma interface (</a:t>
            </a:r>
            <a:r>
              <a:rPr lang="pt-PT" b="1"/>
              <a:t>KMS Interface</a:t>
            </a:r>
            <a:r>
              <a:rPr lang="pt-PT"/>
              <a:t>) para comunicação com as aplicações criptográficas, com os outros KMS e com o SDN </a:t>
            </a:r>
            <a:r>
              <a:rPr lang="pt-PT" err="1"/>
              <a:t>Agent</a:t>
            </a:r>
            <a:r>
              <a:rPr lang="pt-PT"/>
              <a:t>, que fornece ao KMS informações sobre a rede, envia ordens de comando e faz o pedido de parâmetros de </a:t>
            </a:r>
            <a:r>
              <a:rPr lang="pt-PT" err="1"/>
              <a:t>QoS</a:t>
            </a:r>
            <a:r>
              <a:rPr lang="pt-PT"/>
              <a:t>.</a:t>
            </a:r>
            <a:br>
              <a:rPr lang="pt-PT"/>
            </a:br>
            <a:r>
              <a:rPr lang="pt-PT"/>
              <a:t>O </a:t>
            </a:r>
            <a:r>
              <a:rPr lang="pt-PT" b="1" err="1"/>
              <a:t>QoS</a:t>
            </a:r>
            <a:r>
              <a:rPr lang="pt-PT" b="1"/>
              <a:t> Provider</a:t>
            </a:r>
            <a:r>
              <a:rPr lang="pt-PT"/>
              <a:t> irá reunir e fornecer todos os parâmetros </a:t>
            </a:r>
            <a:r>
              <a:rPr lang="pt-PT" err="1"/>
              <a:t>QoS</a:t>
            </a:r>
            <a:r>
              <a:rPr lang="pt-PT"/>
              <a:t> para negociar com as aplicações e irá enviá-los para o SDN </a:t>
            </a:r>
            <a:r>
              <a:rPr lang="pt-PT" err="1"/>
              <a:t>Agent</a:t>
            </a:r>
            <a:r>
              <a:rPr lang="pt-PT"/>
              <a:t> quando pedido. </a:t>
            </a:r>
          </a:p>
          <a:p>
            <a:pPr marL="0" indent="0">
              <a:buNone/>
            </a:pPr>
            <a:r>
              <a:rPr lang="pt-PT"/>
              <a:t>O </a:t>
            </a:r>
            <a:r>
              <a:rPr lang="pt-PT" b="1" err="1"/>
              <a:t>Synchronization</a:t>
            </a:r>
            <a:r>
              <a:rPr lang="pt-PT" b="1"/>
              <a:t> Manager</a:t>
            </a:r>
            <a:r>
              <a:rPr lang="pt-PT"/>
              <a:t> é o modulo encarregue pelos protocolos de sincronização de chaves, assegurando que os pares receberam a chave e ambos sabem disso.</a:t>
            </a:r>
          </a:p>
          <a:p>
            <a:pPr marL="0" indent="0">
              <a:buNone/>
            </a:pPr>
            <a:r>
              <a:rPr lang="pt-PT"/>
              <a:t>O </a:t>
            </a:r>
            <a:r>
              <a:rPr lang="pt-PT" b="1" err="1"/>
              <a:t>Security</a:t>
            </a:r>
            <a:r>
              <a:rPr lang="pt-PT" b="1"/>
              <a:t> </a:t>
            </a:r>
            <a:r>
              <a:rPr lang="pt-PT" b="1" err="1"/>
              <a:t>Component</a:t>
            </a:r>
            <a:r>
              <a:rPr lang="pt-PT"/>
              <a:t> é o modulo que implementa todos os algoritmos criptográficos usados durante as operações do KMS.</a:t>
            </a:r>
            <a:br>
              <a:rPr lang="pt-PT"/>
            </a:br>
            <a:r>
              <a:rPr lang="pt-PT"/>
              <a:t>O módulo </a:t>
            </a:r>
            <a:r>
              <a:rPr lang="pt-PT" b="1" err="1"/>
              <a:t>Key</a:t>
            </a:r>
            <a:r>
              <a:rPr lang="pt-PT" b="1"/>
              <a:t> Relay</a:t>
            </a:r>
            <a:r>
              <a:rPr lang="pt-PT"/>
              <a:t> encarrega-se do processo de transmissão de chaves (</a:t>
            </a:r>
            <a:r>
              <a:rPr lang="pt-PT" err="1"/>
              <a:t>forwarding</a:t>
            </a:r>
            <a:r>
              <a:rPr lang="pt-PT"/>
              <a:t>) entre pares que não estejam diretamente conectados ao </a:t>
            </a:r>
            <a:r>
              <a:rPr lang="pt-PT" err="1"/>
              <a:t>nivel</a:t>
            </a:r>
            <a:r>
              <a:rPr lang="pt-PT"/>
              <a:t> da camada </a:t>
            </a:r>
            <a:r>
              <a:rPr lang="pt-PT" err="1"/>
              <a:t>fisica</a:t>
            </a:r>
            <a:r>
              <a:rPr lang="pt-PT"/>
              <a:t>.</a:t>
            </a:r>
          </a:p>
          <a:p>
            <a:pPr marL="0" indent="0">
              <a:buNone/>
            </a:pPr>
            <a:r>
              <a:rPr lang="pt-PT"/>
              <a:t>O </a:t>
            </a:r>
            <a:r>
              <a:rPr lang="pt-PT" b="1" err="1"/>
              <a:t>Key</a:t>
            </a:r>
            <a:r>
              <a:rPr lang="pt-PT" b="1"/>
              <a:t> Manager</a:t>
            </a:r>
            <a:r>
              <a:rPr lang="pt-PT"/>
              <a:t> será o modulo principal do sistema e é usado para praticamente todas as atividades relacionadas com as chaves, como obter chaves, guardar chaves e fornecer material relativo a estas aos outros módulos.</a:t>
            </a:r>
          </a:p>
          <a:p>
            <a:pPr marL="0" indent="0">
              <a:buNone/>
            </a:pPr>
            <a:r>
              <a:rPr lang="pt-PT"/>
              <a:t>O modulo </a:t>
            </a:r>
            <a:r>
              <a:rPr lang="pt-PT" b="1" err="1"/>
              <a:t>Device</a:t>
            </a:r>
            <a:r>
              <a:rPr lang="pt-PT" b="1"/>
              <a:t> </a:t>
            </a:r>
            <a:r>
              <a:rPr lang="pt-PT" b="1" err="1"/>
              <a:t>Handler</a:t>
            </a:r>
            <a:r>
              <a:rPr lang="pt-PT"/>
              <a:t> é no fundo a interface para comunicação entre o KMS e a camada física, onde são geradas as chaves.</a:t>
            </a:r>
          </a:p>
        </p:txBody>
      </p:sp>
    </p:spTree>
    <p:extLst>
      <p:ext uri="{BB962C8B-B14F-4D97-AF65-F5344CB8AC3E}">
        <p14:creationId xmlns:p14="http://schemas.microsoft.com/office/powerpoint/2010/main" val="203054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10b651380e3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10b651380e3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pt-PT"/>
              <a:t>No futuro os computadores quânticos podem quebrar os algoritmos de criptografia atualmente considerados seguros. As redes existentes podem ser atualizadas garantindo que as comunicações sejam protegidas contra ataques futuros. Fornece mais flexibilidade aos clientes por exemplo na escolha da criptografia mais adequada às suas necessidades e requisitos específicos.</a:t>
            </a:r>
          </a:p>
          <a:p>
            <a:pPr marL="0" indent="0">
              <a:buNone/>
            </a:pPr>
            <a:r>
              <a:rPr lang="pt-PT"/>
              <a:t>Por exemplo se a aplicação pedir uma chave simétrica, o km transforma a chave </a:t>
            </a:r>
            <a:r>
              <a:rPr lang="pt-PT" err="1"/>
              <a:t>oblivia</a:t>
            </a:r>
            <a:r>
              <a:rPr lang="pt-PT"/>
              <a:t> que recebeu do </a:t>
            </a:r>
            <a:r>
              <a:rPr lang="pt-PT" err="1"/>
              <a:t>physical</a:t>
            </a:r>
            <a:r>
              <a:rPr lang="pt-PT"/>
              <a:t> </a:t>
            </a:r>
            <a:r>
              <a:rPr lang="pt-PT" err="1"/>
              <a:t>layer</a:t>
            </a:r>
            <a:r>
              <a:rPr lang="pt-PT"/>
              <a:t> numa chave simétrica.</a:t>
            </a:r>
          </a:p>
          <a:p>
            <a:pPr marL="0" indent="0">
              <a:buNone/>
            </a:pPr>
            <a:r>
              <a:rPr lang="pt-PT"/>
              <a:t>Primeira abordagem: o km recebe chaves </a:t>
            </a:r>
            <a:r>
              <a:rPr lang="pt-PT" err="1"/>
              <a:t>oblivias</a:t>
            </a:r>
            <a:r>
              <a:rPr lang="pt-PT"/>
              <a:t> e gera chaves </a:t>
            </a:r>
            <a:r>
              <a:rPr lang="pt-PT" err="1"/>
              <a:t>oblivias</a:t>
            </a:r>
            <a:endParaRPr lang="pt-PT"/>
          </a:p>
          <a:p>
            <a:pPr marL="0" indent="0">
              <a:buNone/>
            </a:pPr>
            <a:r>
              <a:rPr lang="pt-PT"/>
              <a:t>Próxima abordagem: o km recebe chaves </a:t>
            </a:r>
            <a:r>
              <a:rPr lang="pt-PT" err="1"/>
              <a:t>oblivias</a:t>
            </a:r>
            <a:r>
              <a:rPr lang="pt-PT"/>
              <a:t> e pode gerar chaves simétricas ou </a:t>
            </a:r>
            <a:r>
              <a:rPr lang="pt-PT" err="1"/>
              <a:t>random</a:t>
            </a:r>
            <a:r>
              <a:rPr lang="pt-PT"/>
              <a:t> </a:t>
            </a:r>
            <a:r>
              <a:rPr lang="pt-PT" err="1"/>
              <a:t>numbers</a:t>
            </a:r>
            <a:endParaRPr lang="pt-PT"/>
          </a:p>
        </p:txBody>
      </p:sp>
    </p:spTree>
    <p:extLst>
      <p:ext uri="{BB962C8B-B14F-4D97-AF65-F5344CB8AC3E}">
        <p14:creationId xmlns:p14="http://schemas.microsoft.com/office/powerpoint/2010/main" val="170425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b651380e3_0_2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b651380e3_0_2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Este </a:t>
            </a:r>
            <a:r>
              <a:rPr lang="en-US" dirty="0" err="1"/>
              <a:t>projeto</a:t>
            </a:r>
            <a:r>
              <a:rPr lang="en-US" dirty="0"/>
              <a:t> </a:t>
            </a:r>
            <a:r>
              <a:rPr lang="en-US" dirty="0" err="1"/>
              <a:t>está</a:t>
            </a:r>
            <a:r>
              <a:rPr lang="en-US" dirty="0"/>
              <a:t> </a:t>
            </a:r>
            <a:r>
              <a:rPr lang="en-US" dirty="0" err="1"/>
              <a:t>inserido</a:t>
            </a:r>
            <a:r>
              <a:rPr lang="en-US" dirty="0"/>
              <a:t> no </a:t>
            </a:r>
            <a:r>
              <a:rPr lang="en-US" dirty="0" err="1"/>
              <a:t>grupo</a:t>
            </a:r>
            <a:r>
              <a:rPr lang="en-US" dirty="0"/>
              <a:t> de </a:t>
            </a:r>
            <a:r>
              <a:rPr lang="en-US" dirty="0" err="1"/>
              <a:t>comunicações</a:t>
            </a:r>
            <a:r>
              <a:rPr lang="en-US" dirty="0"/>
              <a:t> </a:t>
            </a:r>
            <a:r>
              <a:rPr lang="en-US" dirty="0" err="1"/>
              <a:t>quânticas</a:t>
            </a:r>
            <a:r>
              <a:rPr lang="en-US" dirty="0"/>
              <a:t>. </a:t>
            </a:r>
            <a:r>
              <a:rPr lang="en-US" dirty="0" err="1"/>
              <a:t>Juntamente</a:t>
            </a:r>
            <a:r>
              <a:rPr lang="en-US" dirty="0"/>
              <a:t> com outros </a:t>
            </a:r>
            <a:r>
              <a:rPr lang="en-US" dirty="0" err="1"/>
              <a:t>permite</a:t>
            </a:r>
            <a:r>
              <a:rPr lang="en-US" dirty="0"/>
              <a:t> </a:t>
            </a:r>
            <a:r>
              <a:rPr lang="en-US" dirty="0" err="1"/>
              <a:t>implementar</a:t>
            </a:r>
            <a:r>
              <a:rPr lang="en-US" dirty="0"/>
              <a:t> </a:t>
            </a:r>
            <a:r>
              <a:rPr lang="en-US" dirty="0" err="1"/>
              <a:t>protocolos</a:t>
            </a:r>
            <a:r>
              <a:rPr lang="en-US" dirty="0"/>
              <a:t> </a:t>
            </a:r>
            <a:r>
              <a:rPr lang="en-US" dirty="0" err="1"/>
              <a:t>criptográficos</a:t>
            </a:r>
            <a:r>
              <a:rPr lang="en-US" dirty="0"/>
              <a:t> </a:t>
            </a:r>
            <a:r>
              <a:rPr lang="en-US" dirty="0" err="1"/>
              <a:t>habilitados</a:t>
            </a:r>
            <a:r>
              <a:rPr lang="en-US" dirty="0"/>
              <a:t> para a </a:t>
            </a:r>
            <a:r>
              <a:rPr lang="en-US" dirty="0" err="1"/>
              <a:t>computação</a:t>
            </a:r>
            <a:r>
              <a:rPr lang="en-US" dirty="0"/>
              <a:t> </a:t>
            </a:r>
            <a:r>
              <a:rPr lang="en-US" dirty="0" err="1"/>
              <a:t>quântica</a:t>
            </a:r>
            <a:r>
              <a:rPr lang="en-US" dirty="0"/>
              <a:t> para </a:t>
            </a:r>
            <a:r>
              <a:rPr lang="en-US" dirty="0" err="1"/>
              <a:t>tornar</a:t>
            </a:r>
            <a:r>
              <a:rPr lang="en-US" dirty="0"/>
              <a:t> </a:t>
            </a:r>
            <a:r>
              <a:rPr lang="en-US"/>
              <a:t>disponíveis</a:t>
            </a:r>
            <a:r>
              <a:rPr lang="en-US" dirty="0"/>
              <a:t> </a:t>
            </a:r>
            <a:r>
              <a:rPr lang="en-US" dirty="0" err="1"/>
              <a:t>serviços</a:t>
            </a:r>
            <a:r>
              <a:rPr lang="en-US" dirty="0"/>
              <a:t> de </a:t>
            </a:r>
            <a:r>
              <a:rPr lang="en-US" dirty="0" err="1"/>
              <a:t>computação</a:t>
            </a:r>
            <a:r>
              <a:rPr lang="en-US" dirty="0"/>
              <a:t> </a:t>
            </a:r>
            <a:r>
              <a:rPr lang="en-US" dirty="0" err="1"/>
              <a:t>segura</a:t>
            </a:r>
            <a:r>
              <a:rPr lang="en-US" dirty="0"/>
              <a:t> </a:t>
            </a:r>
            <a:r>
              <a:rPr lang="en-US" dirty="0" err="1"/>
              <a:t>por</a:t>
            </a:r>
            <a:r>
              <a:rPr lang="en-US" dirty="0"/>
              <a:t> </a:t>
            </a:r>
            <a:r>
              <a:rPr lang="en-US" dirty="0" err="1"/>
              <a:t>exemplo</a:t>
            </a:r>
            <a:r>
              <a:rPr lang="en-US" dirty="0"/>
              <a:t> no </a:t>
            </a:r>
            <a:r>
              <a:rPr lang="en-US" dirty="0" err="1"/>
              <a:t>domínio</a:t>
            </a:r>
            <a:r>
              <a:rPr lang="en-US" dirty="0"/>
              <a:t> </a:t>
            </a:r>
            <a:r>
              <a:rPr lang="en-US" dirty="0" err="1"/>
              <a:t>militar</a:t>
            </a:r>
            <a:r>
              <a:rPr lang="en-US" dirty="0"/>
              <a:t> </a:t>
            </a:r>
            <a:r>
              <a:rPr lang="en-US" dirty="0" err="1"/>
              <a:t>ou</a:t>
            </a:r>
            <a:r>
              <a:rPr lang="en-US" dirty="0"/>
              <a:t> </a:t>
            </a:r>
            <a:r>
              <a:rPr lang="en-US" dirty="0" err="1"/>
              <a:t>na</a:t>
            </a:r>
            <a:r>
              <a:rPr lang="en-US" dirty="0"/>
              <a:t> </a:t>
            </a:r>
            <a:r>
              <a:rPr lang="en-US" dirty="0" err="1"/>
              <a:t>saúde</a:t>
            </a:r>
            <a:r>
              <a:rPr lang="en-US" dirty="0"/>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Em </a:t>
            </a:r>
            <a:r>
              <a:rPr lang="en-US" err="1"/>
              <a:t>termos</a:t>
            </a:r>
            <a:r>
              <a:rPr lang="en-US"/>
              <a:t> de </a:t>
            </a:r>
            <a:r>
              <a:rPr lang="en-US" err="1"/>
              <a:t>planeamento</a:t>
            </a:r>
            <a:r>
              <a:rPr lang="en-US"/>
              <a:t>, </a:t>
            </a:r>
            <a:r>
              <a:rPr lang="en-US" err="1"/>
              <a:t>este</a:t>
            </a:r>
            <a:r>
              <a:rPr lang="en-US"/>
              <a:t> </a:t>
            </a:r>
            <a:r>
              <a:rPr lang="en-US" i="1"/>
              <a:t>roadmap </a:t>
            </a:r>
            <a:r>
              <a:rPr lang="en-US" err="1"/>
              <a:t>demonstra</a:t>
            </a:r>
            <a:r>
              <a:rPr lang="en-US"/>
              <a:t> que o </a:t>
            </a:r>
            <a:r>
              <a:rPr lang="en-US" err="1"/>
              <a:t>projeto</a:t>
            </a:r>
            <a:r>
              <a:rPr lang="en-US"/>
              <a:t> </a:t>
            </a:r>
            <a:r>
              <a:rPr lang="en-US" err="1"/>
              <a:t>pode</a:t>
            </a:r>
            <a:r>
              <a:rPr lang="en-US"/>
              <a:t> ser </a:t>
            </a:r>
            <a:r>
              <a:rPr lang="en-US" err="1"/>
              <a:t>dividido</a:t>
            </a:r>
            <a:r>
              <a:rPr lang="en-US"/>
              <a:t> </a:t>
            </a:r>
            <a:r>
              <a:rPr lang="en-US" err="1"/>
              <a:t>em</a:t>
            </a:r>
            <a:r>
              <a:rPr lang="en-US"/>
              <a:t> 6 </a:t>
            </a:r>
            <a:r>
              <a:rPr lang="en-US" err="1"/>
              <a:t>principais</a:t>
            </a:r>
            <a:r>
              <a:rPr lang="en-US"/>
              <a:t> milestones e a </a:t>
            </a:r>
            <a:r>
              <a:rPr lang="en-US" err="1"/>
              <a:t>estimativa</a:t>
            </a:r>
            <a:r>
              <a:rPr lang="en-US"/>
              <a:t> das </a:t>
            </a:r>
            <a:r>
              <a:rPr lang="en-US" err="1"/>
              <a:t>tarefas</a:t>
            </a:r>
            <a:r>
              <a:rPr lang="en-US"/>
              <a:t> e deadlines que </a:t>
            </a:r>
            <a:r>
              <a:rPr lang="en-US" err="1"/>
              <a:t>teremos</a:t>
            </a:r>
            <a:r>
              <a:rPr lang="en-US"/>
              <a:t> que </a:t>
            </a:r>
            <a:r>
              <a:rPr lang="en-US" err="1"/>
              <a:t>cumprir</a:t>
            </a:r>
            <a:r>
              <a:rPr lang="en-US"/>
              <a:t>:</a:t>
            </a:r>
          </a:p>
          <a:p>
            <a:pPr marL="0" indent="0">
              <a:buNone/>
            </a:pPr>
            <a:r>
              <a:rPr lang="en-US"/>
              <a:t>--&gt; A </a:t>
            </a:r>
            <a:r>
              <a:rPr lang="en-US" err="1"/>
              <a:t>primeira</a:t>
            </a:r>
            <a:r>
              <a:rPr lang="en-US"/>
              <a:t> milestone </a:t>
            </a:r>
            <a:r>
              <a:rPr lang="en-US" err="1"/>
              <a:t>consiste</a:t>
            </a:r>
            <a:r>
              <a:rPr lang="en-US"/>
              <a:t> </a:t>
            </a:r>
            <a:r>
              <a:rPr lang="en-US" err="1"/>
              <a:t>numa</a:t>
            </a:r>
            <a:r>
              <a:rPr lang="en-US"/>
              <a:t> </a:t>
            </a:r>
            <a:r>
              <a:rPr lang="en-US" err="1"/>
              <a:t>versão</a:t>
            </a:r>
            <a:r>
              <a:rPr lang="en-US"/>
              <a:t> base e </a:t>
            </a:r>
            <a:r>
              <a:rPr lang="en-US" err="1"/>
              <a:t>inicial</a:t>
            </a:r>
            <a:r>
              <a:rPr lang="en-US"/>
              <a:t> de um 'Key Management System', </a:t>
            </a:r>
            <a:r>
              <a:rPr lang="en-US" err="1"/>
              <a:t>definida</a:t>
            </a:r>
            <a:r>
              <a:rPr lang="en-US"/>
              <a:t> para o </a:t>
            </a:r>
            <a:r>
              <a:rPr lang="en-US" err="1"/>
              <a:t>início</a:t>
            </a:r>
            <a:r>
              <a:rPr lang="en-US"/>
              <a:t> do </a:t>
            </a:r>
            <a:r>
              <a:rPr lang="en-US" err="1"/>
              <a:t>mês</a:t>
            </a:r>
            <a:r>
              <a:rPr lang="en-US"/>
              <a:t> de </a:t>
            </a:r>
            <a:r>
              <a:rPr lang="en-US" err="1"/>
              <a:t>dezembro</a:t>
            </a:r>
            <a:r>
              <a:rPr lang="en-US"/>
              <a:t>;</a:t>
            </a:r>
          </a:p>
          <a:p>
            <a:pPr marL="0" indent="0">
              <a:buNone/>
            </a:pPr>
            <a:r>
              <a:rPr lang="en-US"/>
              <a:t>--&gt; A </a:t>
            </a:r>
            <a:r>
              <a:rPr lang="en-US" err="1"/>
              <a:t>segunda</a:t>
            </a:r>
            <a:r>
              <a:rPr lang="en-US"/>
              <a:t> milestone, </a:t>
            </a:r>
            <a:r>
              <a:rPr lang="en-US" err="1"/>
              <a:t>prevista</a:t>
            </a:r>
            <a:r>
              <a:rPr lang="en-US"/>
              <a:t> para </a:t>
            </a:r>
            <a:r>
              <a:rPr lang="en-US" err="1"/>
              <a:t>finais</a:t>
            </a:r>
            <a:r>
              <a:rPr lang="en-US"/>
              <a:t> de </a:t>
            </a:r>
            <a:r>
              <a:rPr lang="en-US" err="1"/>
              <a:t>fevereiro</a:t>
            </a:r>
            <a:r>
              <a:rPr lang="en-US"/>
              <a:t>, </a:t>
            </a:r>
            <a:r>
              <a:rPr lang="en-US" err="1"/>
              <a:t>incide</a:t>
            </a:r>
            <a:r>
              <a:rPr lang="en-US"/>
              <a:t> </a:t>
            </a:r>
            <a:r>
              <a:rPr lang="en-US" err="1"/>
              <a:t>na</a:t>
            </a:r>
            <a:r>
              <a:rPr lang="en-US"/>
              <a:t> interface do KMS com as </a:t>
            </a:r>
            <a:r>
              <a:rPr lang="en-US" err="1"/>
              <a:t>aplicações</a:t>
            </a:r>
            <a:r>
              <a:rPr lang="en-US"/>
              <a:t>;</a:t>
            </a:r>
          </a:p>
          <a:p>
            <a:pPr marL="0" indent="0">
              <a:buNone/>
            </a:pPr>
            <a:r>
              <a:rPr lang="en-US"/>
              <a:t>--&gt; A </a:t>
            </a:r>
            <a:r>
              <a:rPr lang="en-US" err="1"/>
              <a:t>terceira</a:t>
            </a:r>
            <a:r>
              <a:rPr lang="en-US"/>
              <a:t>, para o final de </a:t>
            </a:r>
            <a:r>
              <a:rPr lang="en-US" err="1"/>
              <a:t>março</a:t>
            </a:r>
            <a:r>
              <a:rPr lang="en-US"/>
              <a:t>, </a:t>
            </a:r>
            <a:r>
              <a:rPr lang="en-US" err="1"/>
              <a:t>estará</a:t>
            </a:r>
            <a:r>
              <a:rPr lang="en-US"/>
              <a:t> </a:t>
            </a:r>
            <a:r>
              <a:rPr lang="en-US" err="1"/>
              <a:t>relacionada</a:t>
            </a:r>
            <a:r>
              <a:rPr lang="en-US"/>
              <a:t> com interface com a </a:t>
            </a:r>
            <a:r>
              <a:rPr lang="en-US" err="1"/>
              <a:t>camada</a:t>
            </a:r>
            <a:r>
              <a:rPr lang="en-US"/>
              <a:t> </a:t>
            </a:r>
            <a:r>
              <a:rPr lang="en-US" err="1"/>
              <a:t>Quântica</a:t>
            </a:r>
            <a:r>
              <a:rPr lang="en-US"/>
              <a:t>;</a:t>
            </a:r>
          </a:p>
          <a:p>
            <a:pPr marL="0" indent="0">
              <a:buNone/>
            </a:pPr>
            <a:r>
              <a:rPr lang="en-US"/>
              <a:t>--&gt; A </a:t>
            </a:r>
            <a:r>
              <a:rPr lang="en-US" err="1"/>
              <a:t>quarta</a:t>
            </a:r>
            <a:r>
              <a:rPr lang="en-US"/>
              <a:t> e </a:t>
            </a:r>
            <a:r>
              <a:rPr lang="en-US" err="1"/>
              <a:t>quinta</a:t>
            </a:r>
            <a:r>
              <a:rPr lang="en-US"/>
              <a:t> milestones, </a:t>
            </a:r>
            <a:r>
              <a:rPr lang="en-US" err="1"/>
              <a:t>previstas</a:t>
            </a:r>
            <a:r>
              <a:rPr lang="en-US"/>
              <a:t> para o final dos meses de </a:t>
            </a:r>
            <a:r>
              <a:rPr lang="en-US" err="1"/>
              <a:t>abril</a:t>
            </a:r>
            <a:r>
              <a:rPr lang="en-US"/>
              <a:t> e </a:t>
            </a:r>
            <a:r>
              <a:rPr lang="en-US" err="1"/>
              <a:t>maio</a:t>
            </a:r>
            <a:r>
              <a:rPr lang="en-US"/>
              <a:t>, </a:t>
            </a:r>
            <a:r>
              <a:rPr lang="en-US" err="1"/>
              <a:t>respetivamente</a:t>
            </a:r>
            <a:r>
              <a:rPr lang="en-US"/>
              <a:t>, </a:t>
            </a:r>
            <a:r>
              <a:rPr lang="en-US" err="1"/>
              <a:t>correspondem</a:t>
            </a:r>
            <a:r>
              <a:rPr lang="en-US"/>
              <a:t> a </a:t>
            </a:r>
            <a:r>
              <a:rPr lang="en-US" err="1"/>
              <a:t>futuras</a:t>
            </a:r>
            <a:r>
              <a:rPr lang="en-US"/>
              <a:t> </a:t>
            </a:r>
            <a:r>
              <a:rPr lang="en-US" err="1"/>
              <a:t>versões</a:t>
            </a:r>
            <a:r>
              <a:rPr lang="en-US"/>
              <a:t> do </a:t>
            </a:r>
            <a:r>
              <a:rPr lang="en-US" err="1"/>
              <a:t>sistema</a:t>
            </a:r>
            <a:r>
              <a:rPr lang="en-US"/>
              <a:t>, </a:t>
            </a:r>
            <a:r>
              <a:rPr lang="en-US" err="1"/>
              <a:t>já</a:t>
            </a:r>
            <a:r>
              <a:rPr lang="en-US"/>
              <a:t> com </a:t>
            </a:r>
            <a:r>
              <a:rPr lang="en-US" err="1"/>
              <a:t>todas</a:t>
            </a:r>
            <a:r>
              <a:rPr lang="en-US"/>
              <a:t> as </a:t>
            </a:r>
            <a:r>
              <a:rPr lang="en-US" err="1"/>
              <a:t>funcionalidades</a:t>
            </a:r>
            <a:r>
              <a:rPr lang="en-US"/>
              <a:t> </a:t>
            </a:r>
            <a:r>
              <a:rPr lang="en-US" err="1"/>
              <a:t>essenciais</a:t>
            </a:r>
            <a:r>
              <a:rPr lang="en-US"/>
              <a:t> e um </a:t>
            </a:r>
            <a:r>
              <a:rPr lang="en-US" err="1"/>
              <a:t>maior</a:t>
            </a:r>
            <a:r>
              <a:rPr lang="en-US"/>
              <a:t> </a:t>
            </a:r>
            <a:r>
              <a:rPr lang="en-US" err="1"/>
              <a:t>aperfeiçoamento</a:t>
            </a:r>
            <a:r>
              <a:rPr lang="en-US"/>
              <a:t>;</a:t>
            </a:r>
          </a:p>
          <a:p>
            <a:pPr marL="0" indent="0">
              <a:buNone/>
            </a:pPr>
            <a:r>
              <a:rPr lang="en-US"/>
              <a:t>--&gt; E, </a:t>
            </a:r>
            <a:r>
              <a:rPr lang="en-US" err="1"/>
              <a:t>por</a:t>
            </a:r>
            <a:r>
              <a:rPr lang="en-US"/>
              <a:t> </a:t>
            </a:r>
            <a:r>
              <a:rPr lang="en-US" err="1"/>
              <a:t>último</a:t>
            </a:r>
            <a:r>
              <a:rPr lang="en-US"/>
              <a:t>, o </a:t>
            </a:r>
            <a:r>
              <a:rPr lang="en-US" err="1"/>
              <a:t>relatório</a:t>
            </a:r>
            <a:r>
              <a:rPr lang="en-US"/>
              <a:t> final, que </a:t>
            </a:r>
            <a:r>
              <a:rPr lang="en-US" err="1"/>
              <a:t>será</a:t>
            </a:r>
            <a:r>
              <a:rPr lang="en-US"/>
              <a:t> </a:t>
            </a:r>
            <a:r>
              <a:rPr lang="en-US" err="1"/>
              <a:t>realizado</a:t>
            </a:r>
            <a:r>
              <a:rPr lang="en-US"/>
              <a:t> </a:t>
            </a:r>
            <a:r>
              <a:rPr lang="en-US" err="1"/>
              <a:t>paralelamente</a:t>
            </a:r>
            <a:r>
              <a:rPr lang="en-US"/>
              <a:t> e </a:t>
            </a:r>
            <a:r>
              <a:rPr lang="en-US" err="1"/>
              <a:t>ao</a:t>
            </a:r>
            <a:r>
              <a:rPr lang="en-US"/>
              <a:t> </a:t>
            </a:r>
            <a:r>
              <a:rPr lang="en-US" err="1"/>
              <a:t>longo</a:t>
            </a:r>
            <a:r>
              <a:rPr lang="en-US"/>
              <a:t> de </a:t>
            </a:r>
            <a:r>
              <a:rPr lang="en-US" err="1"/>
              <a:t>todo</a:t>
            </a:r>
            <a:r>
              <a:rPr lang="en-US"/>
              <a:t> o </a:t>
            </a:r>
            <a:r>
              <a:rPr lang="en-US" err="1"/>
              <a:t>projeto</a:t>
            </a:r>
            <a:r>
              <a:rPr lang="en-US"/>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flaticon.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s://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2"/>
        <p:cNvGrpSpPr/>
        <p:nvPr/>
      </p:nvGrpSpPr>
      <p:grpSpPr>
        <a:xfrm>
          <a:off x="0" y="0"/>
          <a:ext cx="0" cy="0"/>
          <a:chOff x="0" y="0"/>
          <a:chExt cx="0" cy="0"/>
        </a:xfrm>
      </p:grpSpPr>
      <p:sp>
        <p:nvSpPr>
          <p:cNvPr id="623" name="Google Shape;623;p11"/>
          <p:cNvSpPr txBox="1">
            <a:spLocks noGrp="1"/>
          </p:cNvSpPr>
          <p:nvPr>
            <p:ph type="title" hasCustomPrompt="1"/>
          </p:nvPr>
        </p:nvSpPr>
        <p:spPr>
          <a:xfrm>
            <a:off x="1214250" y="1264825"/>
            <a:ext cx="6715500" cy="1285800"/>
          </a:xfrm>
          <a:prstGeom prst="rect">
            <a:avLst/>
          </a:prstGeom>
        </p:spPr>
        <p:txBody>
          <a:bodyPr spcFirstLastPara="1" wrap="square" lIns="91425" tIns="91425" rIns="91425" bIns="91425" anchor="b" anchorCtr="0">
            <a:noAutofit/>
          </a:bodyPr>
          <a:lstStyle>
            <a:lvl1pPr lvl="0" algn="ctr">
              <a:spcBef>
                <a:spcPts val="0"/>
              </a:spcBef>
              <a:spcAft>
                <a:spcPts val="0"/>
              </a:spcAft>
              <a:buSzPts val="8700"/>
              <a:buNone/>
              <a:defRPr sz="8700"/>
            </a:lvl1pPr>
            <a:lvl2pPr lvl="1" algn="ctr">
              <a:spcBef>
                <a:spcPts val="0"/>
              </a:spcBef>
              <a:spcAft>
                <a:spcPts val="0"/>
              </a:spcAft>
              <a:buSzPts val="8700"/>
              <a:buNone/>
              <a:defRPr sz="8700"/>
            </a:lvl2pPr>
            <a:lvl3pPr lvl="2" algn="ctr">
              <a:spcBef>
                <a:spcPts val="0"/>
              </a:spcBef>
              <a:spcAft>
                <a:spcPts val="0"/>
              </a:spcAft>
              <a:buSzPts val="8700"/>
              <a:buNone/>
              <a:defRPr sz="8700"/>
            </a:lvl3pPr>
            <a:lvl4pPr lvl="3" algn="ctr">
              <a:spcBef>
                <a:spcPts val="0"/>
              </a:spcBef>
              <a:spcAft>
                <a:spcPts val="0"/>
              </a:spcAft>
              <a:buSzPts val="8700"/>
              <a:buNone/>
              <a:defRPr sz="8700"/>
            </a:lvl4pPr>
            <a:lvl5pPr lvl="4" algn="ctr">
              <a:spcBef>
                <a:spcPts val="0"/>
              </a:spcBef>
              <a:spcAft>
                <a:spcPts val="0"/>
              </a:spcAft>
              <a:buSzPts val="8700"/>
              <a:buNone/>
              <a:defRPr sz="8700"/>
            </a:lvl5pPr>
            <a:lvl6pPr lvl="5" algn="ctr">
              <a:spcBef>
                <a:spcPts val="0"/>
              </a:spcBef>
              <a:spcAft>
                <a:spcPts val="0"/>
              </a:spcAft>
              <a:buSzPts val="8700"/>
              <a:buNone/>
              <a:defRPr sz="8700"/>
            </a:lvl6pPr>
            <a:lvl7pPr lvl="6" algn="ctr">
              <a:spcBef>
                <a:spcPts val="0"/>
              </a:spcBef>
              <a:spcAft>
                <a:spcPts val="0"/>
              </a:spcAft>
              <a:buSzPts val="8700"/>
              <a:buNone/>
              <a:defRPr sz="8700"/>
            </a:lvl7pPr>
            <a:lvl8pPr lvl="7" algn="ctr">
              <a:spcBef>
                <a:spcPts val="0"/>
              </a:spcBef>
              <a:spcAft>
                <a:spcPts val="0"/>
              </a:spcAft>
              <a:buSzPts val="8700"/>
              <a:buNone/>
              <a:defRPr sz="8700"/>
            </a:lvl8pPr>
            <a:lvl9pPr lvl="8" algn="ctr">
              <a:spcBef>
                <a:spcPts val="0"/>
              </a:spcBef>
              <a:spcAft>
                <a:spcPts val="0"/>
              </a:spcAft>
              <a:buSzPts val="8700"/>
              <a:buNone/>
              <a:defRPr sz="8700"/>
            </a:lvl9pPr>
          </a:lstStyle>
          <a:p>
            <a:r>
              <a:t>xx%</a:t>
            </a:r>
          </a:p>
        </p:txBody>
      </p:sp>
      <p:grpSp>
        <p:nvGrpSpPr>
          <p:cNvPr id="624" name="Google Shape;624;p11"/>
          <p:cNvGrpSpPr/>
          <p:nvPr/>
        </p:nvGrpSpPr>
        <p:grpSpPr>
          <a:xfrm rot="5400000">
            <a:off x="6607647" y="2869490"/>
            <a:ext cx="1632765" cy="4501735"/>
            <a:chOff x="8342610" y="-1257510"/>
            <a:chExt cx="1632765" cy="4501735"/>
          </a:xfrm>
        </p:grpSpPr>
        <p:sp>
          <p:nvSpPr>
            <p:cNvPr id="625" name="Google Shape;625;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7" name="Google Shape;627;p11"/>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628" name="Google Shape;628;p11"/>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1"/>
          <p:cNvGrpSpPr/>
          <p:nvPr/>
        </p:nvGrpSpPr>
        <p:grpSpPr>
          <a:xfrm>
            <a:off x="-2902387" y="-4899154"/>
            <a:ext cx="3721951" cy="12135923"/>
            <a:chOff x="-3170262" y="3452177"/>
            <a:chExt cx="3721951" cy="12135923"/>
          </a:xfrm>
        </p:grpSpPr>
        <p:sp>
          <p:nvSpPr>
            <p:cNvPr id="630" name="Google Shape;630;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11"/>
          <p:cNvGrpSpPr/>
          <p:nvPr/>
        </p:nvGrpSpPr>
        <p:grpSpPr>
          <a:xfrm>
            <a:off x="8430763" y="-1848727"/>
            <a:ext cx="3769563" cy="11358057"/>
            <a:chOff x="-2722250" y="-1079764"/>
            <a:chExt cx="3769563" cy="11358057"/>
          </a:xfrm>
        </p:grpSpPr>
        <p:sp>
          <p:nvSpPr>
            <p:cNvPr id="687" name="Google Shape;687;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11"/>
          <p:cNvSpPr txBox="1">
            <a:spLocks noGrp="1"/>
          </p:cNvSpPr>
          <p:nvPr>
            <p:ph type="subTitle" idx="1"/>
          </p:nvPr>
        </p:nvSpPr>
        <p:spPr>
          <a:xfrm>
            <a:off x="2455950" y="2954250"/>
            <a:ext cx="4232100" cy="547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03"/>
        <p:cNvGrpSpPr/>
        <p:nvPr/>
      </p:nvGrpSpPr>
      <p:grpSpPr>
        <a:xfrm>
          <a:off x="0" y="0"/>
          <a:ext cx="0" cy="0"/>
          <a:chOff x="0" y="0"/>
          <a:chExt cx="0" cy="0"/>
        </a:xfrm>
      </p:grpSpPr>
      <p:sp>
        <p:nvSpPr>
          <p:cNvPr id="704" name="Google Shape;704;p1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05" name="Google Shape;705;p13"/>
          <p:cNvSpPr txBox="1">
            <a:spLocks noGrp="1"/>
          </p:cNvSpPr>
          <p:nvPr>
            <p:ph type="subTitle" idx="1"/>
          </p:nvPr>
        </p:nvSpPr>
        <p:spPr>
          <a:xfrm>
            <a:off x="1975600"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6" name="Google Shape;706;p13"/>
          <p:cNvSpPr txBox="1">
            <a:spLocks noGrp="1"/>
          </p:cNvSpPr>
          <p:nvPr>
            <p:ph type="subTitle" idx="2"/>
          </p:nvPr>
        </p:nvSpPr>
        <p:spPr>
          <a:xfrm>
            <a:off x="1975600"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07" name="Google Shape;707;p13"/>
          <p:cNvSpPr txBox="1">
            <a:spLocks noGrp="1"/>
          </p:cNvSpPr>
          <p:nvPr>
            <p:ph type="title" idx="3" hasCustomPrompt="1"/>
          </p:nvPr>
        </p:nvSpPr>
        <p:spPr>
          <a:xfrm>
            <a:off x="1049261"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8" name="Google Shape;708;p13"/>
          <p:cNvSpPr txBox="1">
            <a:spLocks noGrp="1"/>
          </p:cNvSpPr>
          <p:nvPr>
            <p:ph type="title" idx="4" hasCustomPrompt="1"/>
          </p:nvPr>
        </p:nvSpPr>
        <p:spPr>
          <a:xfrm>
            <a:off x="4904736" y="3192050"/>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09" name="Google Shape;709;p13"/>
          <p:cNvSpPr txBox="1">
            <a:spLocks noGrp="1"/>
          </p:cNvSpPr>
          <p:nvPr>
            <p:ph type="title" idx="5" hasCustomPrompt="1"/>
          </p:nvPr>
        </p:nvSpPr>
        <p:spPr>
          <a:xfrm>
            <a:off x="1049261"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0" name="Google Shape;710;p13"/>
          <p:cNvSpPr txBox="1">
            <a:spLocks noGrp="1"/>
          </p:cNvSpPr>
          <p:nvPr>
            <p:ph type="title" idx="6" hasCustomPrompt="1"/>
          </p:nvPr>
        </p:nvSpPr>
        <p:spPr>
          <a:xfrm>
            <a:off x="4904736" y="1861738"/>
            <a:ext cx="804000" cy="5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700"/>
              <a:buNone/>
              <a:defRPr sz="37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711" name="Google Shape;711;p13"/>
          <p:cNvSpPr txBox="1">
            <a:spLocks noGrp="1"/>
          </p:cNvSpPr>
          <p:nvPr>
            <p:ph type="subTitle" idx="7"/>
          </p:nvPr>
        </p:nvSpPr>
        <p:spPr>
          <a:xfrm>
            <a:off x="1975600"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2" name="Google Shape;712;p13"/>
          <p:cNvSpPr txBox="1">
            <a:spLocks noGrp="1"/>
          </p:cNvSpPr>
          <p:nvPr>
            <p:ph type="subTitle" idx="8"/>
          </p:nvPr>
        </p:nvSpPr>
        <p:spPr>
          <a:xfrm>
            <a:off x="1975600"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3" name="Google Shape;713;p13"/>
          <p:cNvSpPr txBox="1">
            <a:spLocks noGrp="1"/>
          </p:cNvSpPr>
          <p:nvPr>
            <p:ph type="subTitle" idx="9"/>
          </p:nvPr>
        </p:nvSpPr>
        <p:spPr>
          <a:xfrm>
            <a:off x="5831075" y="34239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4" name="Google Shape;714;p13"/>
          <p:cNvSpPr txBox="1">
            <a:spLocks noGrp="1"/>
          </p:cNvSpPr>
          <p:nvPr>
            <p:ph type="subTitle" idx="13"/>
          </p:nvPr>
        </p:nvSpPr>
        <p:spPr>
          <a:xfrm>
            <a:off x="5831075" y="30631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715" name="Google Shape;715;p13"/>
          <p:cNvSpPr txBox="1">
            <a:spLocks noGrp="1"/>
          </p:cNvSpPr>
          <p:nvPr>
            <p:ph type="subTitle" idx="14"/>
          </p:nvPr>
        </p:nvSpPr>
        <p:spPr>
          <a:xfrm>
            <a:off x="5831075" y="2093675"/>
            <a:ext cx="2409600" cy="4671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6" name="Google Shape;716;p13"/>
          <p:cNvSpPr txBox="1">
            <a:spLocks noGrp="1"/>
          </p:cNvSpPr>
          <p:nvPr>
            <p:ph type="subTitle" idx="15"/>
          </p:nvPr>
        </p:nvSpPr>
        <p:spPr>
          <a:xfrm>
            <a:off x="5831075" y="1732878"/>
            <a:ext cx="2409600" cy="3006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717" name="Google Shape;717;p13"/>
          <p:cNvGrpSpPr/>
          <p:nvPr/>
        </p:nvGrpSpPr>
        <p:grpSpPr>
          <a:xfrm>
            <a:off x="-3130987" y="-4899154"/>
            <a:ext cx="3721951" cy="12135923"/>
            <a:chOff x="-3170262" y="3452177"/>
            <a:chExt cx="3721951" cy="12135923"/>
          </a:xfrm>
        </p:grpSpPr>
        <p:sp>
          <p:nvSpPr>
            <p:cNvPr id="718" name="Google Shape;718;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13"/>
          <p:cNvGrpSpPr/>
          <p:nvPr/>
        </p:nvGrpSpPr>
        <p:grpSpPr>
          <a:xfrm flipH="1">
            <a:off x="6309193" y="4399246"/>
            <a:ext cx="3769563" cy="11358057"/>
            <a:chOff x="-2722250" y="-1079764"/>
            <a:chExt cx="3769563" cy="11358057"/>
          </a:xfrm>
        </p:grpSpPr>
        <p:sp>
          <p:nvSpPr>
            <p:cNvPr id="775" name="Google Shape;775;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13"/>
          <p:cNvGrpSpPr/>
          <p:nvPr/>
        </p:nvGrpSpPr>
        <p:grpSpPr>
          <a:xfrm>
            <a:off x="8626375" y="-2137135"/>
            <a:ext cx="618526" cy="5831511"/>
            <a:chOff x="8626375" y="-2137135"/>
            <a:chExt cx="618526" cy="5831511"/>
          </a:xfrm>
        </p:grpSpPr>
        <p:sp>
          <p:nvSpPr>
            <p:cNvPr id="790" name="Google Shape;790;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rot="-5400000">
              <a:off x="8403006" y="1365179"/>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13"/>
          <p:cNvGrpSpPr/>
          <p:nvPr/>
        </p:nvGrpSpPr>
        <p:grpSpPr>
          <a:xfrm>
            <a:off x="851178" y="3217515"/>
            <a:ext cx="3146276" cy="3021722"/>
            <a:chOff x="851178" y="3217515"/>
            <a:chExt cx="3146276" cy="3021722"/>
          </a:xfrm>
        </p:grpSpPr>
        <p:sp>
          <p:nvSpPr>
            <p:cNvPr id="795" name="Google Shape;795;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799"/>
        <p:cNvGrpSpPr/>
        <p:nvPr/>
      </p:nvGrpSpPr>
      <p:grpSpPr>
        <a:xfrm>
          <a:off x="0" y="0"/>
          <a:ext cx="0" cy="0"/>
          <a:chOff x="0" y="0"/>
          <a:chExt cx="0" cy="0"/>
        </a:xfrm>
      </p:grpSpPr>
      <p:sp>
        <p:nvSpPr>
          <p:cNvPr id="800" name="Google Shape;800;p14"/>
          <p:cNvSpPr txBox="1">
            <a:spLocks noGrp="1"/>
          </p:cNvSpPr>
          <p:nvPr>
            <p:ph type="title"/>
          </p:nvPr>
        </p:nvSpPr>
        <p:spPr>
          <a:xfrm>
            <a:off x="1311750" y="3986900"/>
            <a:ext cx="6520500" cy="478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01" name="Google Shape;801;p14"/>
          <p:cNvSpPr txBox="1">
            <a:spLocks noGrp="1"/>
          </p:cNvSpPr>
          <p:nvPr>
            <p:ph type="subTitle" idx="1"/>
          </p:nvPr>
        </p:nvSpPr>
        <p:spPr>
          <a:xfrm>
            <a:off x="1311750" y="1934575"/>
            <a:ext cx="6520500" cy="15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grpSp>
        <p:nvGrpSpPr>
          <p:cNvPr id="802" name="Google Shape;802;p14"/>
          <p:cNvGrpSpPr/>
          <p:nvPr/>
        </p:nvGrpSpPr>
        <p:grpSpPr>
          <a:xfrm flipH="1">
            <a:off x="8167938" y="-4899154"/>
            <a:ext cx="3721951" cy="12135923"/>
            <a:chOff x="-3170262" y="3452177"/>
            <a:chExt cx="3721951" cy="12135923"/>
          </a:xfrm>
        </p:grpSpPr>
        <p:sp>
          <p:nvSpPr>
            <p:cNvPr id="803" name="Google Shape;803;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14"/>
          <p:cNvGrpSpPr/>
          <p:nvPr/>
        </p:nvGrpSpPr>
        <p:grpSpPr>
          <a:xfrm rot="10800000">
            <a:off x="-2853462" y="-2443379"/>
            <a:ext cx="3721951" cy="12135923"/>
            <a:chOff x="-3170262" y="3452177"/>
            <a:chExt cx="3721951" cy="12135923"/>
          </a:xfrm>
        </p:grpSpPr>
        <p:sp>
          <p:nvSpPr>
            <p:cNvPr id="860" name="Google Shape;860;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rot="10800000">
            <a:off x="8636589" y="3129613"/>
            <a:ext cx="261061" cy="3913266"/>
            <a:chOff x="7704114" y="-97112"/>
            <a:chExt cx="261061" cy="3913266"/>
          </a:xfrm>
        </p:grpSpPr>
        <p:sp>
          <p:nvSpPr>
            <p:cNvPr id="917" name="Google Shape;917;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18" name="Google Shape;918;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920" name="Google Shape;920;p14"/>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921"/>
        <p:cNvGrpSpPr/>
        <p:nvPr/>
      </p:nvGrpSpPr>
      <p:grpSpPr>
        <a:xfrm>
          <a:off x="0" y="0"/>
          <a:ext cx="0" cy="0"/>
          <a:chOff x="0" y="0"/>
          <a:chExt cx="0" cy="0"/>
        </a:xfrm>
      </p:grpSpPr>
      <p:sp>
        <p:nvSpPr>
          <p:cNvPr id="922" name="Google Shape;922;p15"/>
          <p:cNvSpPr txBox="1">
            <a:spLocks noGrp="1"/>
          </p:cNvSpPr>
          <p:nvPr>
            <p:ph type="title"/>
          </p:nvPr>
        </p:nvSpPr>
        <p:spPr>
          <a:xfrm>
            <a:off x="3039400" y="1812550"/>
            <a:ext cx="4730400" cy="681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500"/>
              <a:buNone/>
              <a:defRPr sz="4500"/>
            </a:lvl1pPr>
            <a:lvl2pPr lvl="1" algn="l" rtl="0">
              <a:spcBef>
                <a:spcPts val="0"/>
              </a:spcBef>
              <a:spcAft>
                <a:spcPts val="0"/>
              </a:spcAft>
              <a:buSzPts val="4500"/>
              <a:buNone/>
              <a:defRPr sz="4500"/>
            </a:lvl2pPr>
            <a:lvl3pPr lvl="2" algn="l" rtl="0">
              <a:spcBef>
                <a:spcPts val="0"/>
              </a:spcBef>
              <a:spcAft>
                <a:spcPts val="0"/>
              </a:spcAft>
              <a:buSzPts val="4500"/>
              <a:buNone/>
              <a:defRPr sz="4500"/>
            </a:lvl3pPr>
            <a:lvl4pPr lvl="3" algn="l" rtl="0">
              <a:spcBef>
                <a:spcPts val="0"/>
              </a:spcBef>
              <a:spcAft>
                <a:spcPts val="0"/>
              </a:spcAft>
              <a:buSzPts val="4500"/>
              <a:buNone/>
              <a:defRPr sz="4500"/>
            </a:lvl4pPr>
            <a:lvl5pPr lvl="4" algn="l" rtl="0">
              <a:spcBef>
                <a:spcPts val="0"/>
              </a:spcBef>
              <a:spcAft>
                <a:spcPts val="0"/>
              </a:spcAft>
              <a:buSzPts val="4500"/>
              <a:buNone/>
              <a:defRPr sz="4500"/>
            </a:lvl5pPr>
            <a:lvl6pPr lvl="5" algn="l" rtl="0">
              <a:spcBef>
                <a:spcPts val="0"/>
              </a:spcBef>
              <a:spcAft>
                <a:spcPts val="0"/>
              </a:spcAft>
              <a:buSzPts val="4500"/>
              <a:buNone/>
              <a:defRPr sz="4500"/>
            </a:lvl6pPr>
            <a:lvl7pPr lvl="6" algn="l" rtl="0">
              <a:spcBef>
                <a:spcPts val="0"/>
              </a:spcBef>
              <a:spcAft>
                <a:spcPts val="0"/>
              </a:spcAft>
              <a:buSzPts val="4500"/>
              <a:buNone/>
              <a:defRPr sz="4500"/>
            </a:lvl7pPr>
            <a:lvl8pPr lvl="7" algn="l" rtl="0">
              <a:spcBef>
                <a:spcPts val="0"/>
              </a:spcBef>
              <a:spcAft>
                <a:spcPts val="0"/>
              </a:spcAft>
              <a:buSzPts val="4500"/>
              <a:buNone/>
              <a:defRPr sz="4500"/>
            </a:lvl8pPr>
            <a:lvl9pPr lvl="8" algn="l" rtl="0">
              <a:spcBef>
                <a:spcPts val="0"/>
              </a:spcBef>
              <a:spcAft>
                <a:spcPts val="0"/>
              </a:spcAft>
              <a:buSzPts val="4500"/>
              <a:buNone/>
              <a:defRPr sz="4500"/>
            </a:lvl9pPr>
          </a:lstStyle>
          <a:p>
            <a:endParaRPr/>
          </a:p>
        </p:txBody>
      </p:sp>
      <p:sp>
        <p:nvSpPr>
          <p:cNvPr id="923" name="Google Shape;923;p15"/>
          <p:cNvSpPr txBox="1">
            <a:spLocks noGrp="1"/>
          </p:cNvSpPr>
          <p:nvPr>
            <p:ph type="subTitle" idx="1"/>
          </p:nvPr>
        </p:nvSpPr>
        <p:spPr>
          <a:xfrm>
            <a:off x="3039400" y="2854350"/>
            <a:ext cx="4133400" cy="41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
        <p:nvSpPr>
          <p:cNvPr id="924" name="Google Shape;924;p15"/>
          <p:cNvSpPr txBox="1">
            <a:spLocks noGrp="1"/>
          </p:cNvSpPr>
          <p:nvPr>
            <p:ph type="title" idx="2" hasCustomPrompt="1"/>
          </p:nvPr>
        </p:nvSpPr>
        <p:spPr>
          <a:xfrm>
            <a:off x="1624100" y="2159377"/>
            <a:ext cx="1076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925" name="Google Shape;925;p15"/>
          <p:cNvGrpSpPr/>
          <p:nvPr/>
        </p:nvGrpSpPr>
        <p:grpSpPr>
          <a:xfrm rot="5400000" flipH="1">
            <a:off x="3245125" y="-6666529"/>
            <a:ext cx="3721951" cy="12135923"/>
            <a:chOff x="-3170262" y="3452177"/>
            <a:chExt cx="3721951" cy="12135923"/>
          </a:xfrm>
        </p:grpSpPr>
        <p:sp>
          <p:nvSpPr>
            <p:cNvPr id="926" name="Google Shape;926;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 name="Google Shape;982;p15"/>
          <p:cNvGrpSpPr/>
          <p:nvPr/>
        </p:nvGrpSpPr>
        <p:grpSpPr>
          <a:xfrm>
            <a:off x="-2507408" y="4010131"/>
            <a:ext cx="13681471" cy="3721951"/>
            <a:chOff x="-2507408" y="4010131"/>
            <a:chExt cx="13681471" cy="3721951"/>
          </a:xfrm>
        </p:grpSpPr>
        <p:sp>
          <p:nvSpPr>
            <p:cNvPr id="983" name="Google Shape;983;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rot="-5400000">
              <a:off x="6394794" y="37056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rot="10800000" flipH="1">
              <a:off x="5481164" y="74639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5"/>
            <p:cNvSpPr/>
            <p:nvPr/>
          </p:nvSpPr>
          <p:spPr>
            <a:xfrm rot="-5400000">
              <a:off x="5294072" y="18429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
            <p:cNvSpPr/>
            <p:nvPr/>
          </p:nvSpPr>
          <p:spPr>
            <a:xfrm rot="-5400000">
              <a:off x="6009117" y="65278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
            <p:cNvSpPr/>
            <p:nvPr/>
          </p:nvSpPr>
          <p:spPr>
            <a:xfrm rot="-5400000">
              <a:off x="7837772" y="73498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5"/>
            <p:cNvSpPr/>
            <p:nvPr/>
          </p:nvSpPr>
          <p:spPr>
            <a:xfrm rot="-5400000">
              <a:off x="1414655" y="48615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5"/>
            <p:cNvSpPr/>
            <p:nvPr/>
          </p:nvSpPr>
          <p:spPr>
            <a:xfrm rot="-5400000">
              <a:off x="4633252"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5"/>
            <p:cNvSpPr/>
            <p:nvPr/>
          </p:nvSpPr>
          <p:spPr>
            <a:xfrm rot="-5400000">
              <a:off x="484493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5"/>
            <p:cNvSpPr/>
            <p:nvPr/>
          </p:nvSpPr>
          <p:spPr>
            <a:xfrm rot="-5400000">
              <a:off x="5058986" y="40748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5"/>
            <p:cNvSpPr/>
            <p:nvPr/>
          </p:nvSpPr>
          <p:spPr>
            <a:xfrm rot="-5400000">
              <a:off x="5270612" y="40747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5"/>
            <p:cNvSpPr/>
            <p:nvPr/>
          </p:nvSpPr>
          <p:spPr>
            <a:xfrm rot="-5400000">
              <a:off x="5482295" y="40747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5"/>
            <p:cNvSpPr/>
            <p:nvPr/>
          </p:nvSpPr>
          <p:spPr>
            <a:xfrm rot="-5400000">
              <a:off x="526836" y="63514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5"/>
            <p:cNvSpPr/>
            <p:nvPr/>
          </p:nvSpPr>
          <p:spPr>
            <a:xfrm rot="10800000" flipH="1">
              <a:off x="8072788" y="40101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5"/>
            <p:cNvSpPr/>
            <p:nvPr/>
          </p:nvSpPr>
          <p:spPr>
            <a:xfrm rot="10800000" flipH="1">
              <a:off x="7051306" y="40112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5"/>
            <p:cNvSpPr/>
            <p:nvPr/>
          </p:nvSpPr>
          <p:spPr>
            <a:xfrm rot="10800000" flipH="1">
              <a:off x="11056539" y="49969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5"/>
            <p:cNvSpPr/>
            <p:nvPr/>
          </p:nvSpPr>
          <p:spPr>
            <a:xfrm rot="10800000" flipH="1">
              <a:off x="11056539" y="42864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5"/>
            <p:cNvSpPr/>
            <p:nvPr/>
          </p:nvSpPr>
          <p:spPr>
            <a:xfrm rot="10800000" flipH="1">
              <a:off x="11056539" y="45232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
            <p:cNvSpPr/>
            <p:nvPr/>
          </p:nvSpPr>
          <p:spPr>
            <a:xfrm rot="10800000" flipH="1">
              <a:off x="11056539" y="47600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
            <p:cNvSpPr/>
            <p:nvPr/>
          </p:nvSpPr>
          <p:spPr>
            <a:xfrm rot="10800000" flipH="1">
              <a:off x="2956571"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
            <p:cNvSpPr/>
            <p:nvPr/>
          </p:nvSpPr>
          <p:spPr>
            <a:xfrm rot="10800000" flipH="1">
              <a:off x="1770967"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
            <p:cNvSpPr/>
            <p:nvPr/>
          </p:nvSpPr>
          <p:spPr>
            <a:xfrm rot="10800000" flipH="1">
              <a:off x="200808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rot="10800000" flipH="1">
              <a:off x="2245208"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rot="10800000" flipH="1">
              <a:off x="2482329"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rot="10800000" flipH="1">
              <a:off x="2719450" y="40865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9" name="Google Shape;1029;p15"/>
            <p:cNvGrpSpPr/>
            <p:nvPr/>
          </p:nvGrpSpPr>
          <p:grpSpPr>
            <a:xfrm>
              <a:off x="-2507408" y="4560924"/>
              <a:ext cx="6876983" cy="300288"/>
              <a:chOff x="-2507408" y="4560924"/>
              <a:chExt cx="6876983" cy="300288"/>
            </a:xfrm>
          </p:grpSpPr>
          <p:sp>
            <p:nvSpPr>
              <p:cNvPr id="1030" name="Google Shape;1030;p15"/>
              <p:cNvSpPr/>
              <p:nvPr/>
            </p:nvSpPr>
            <p:spPr>
              <a:xfrm rot="-5400000">
                <a:off x="84631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rot="10800000" flipH="1">
                <a:off x="-4493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2">
    <p:spTree>
      <p:nvGrpSpPr>
        <p:cNvPr id="1" name="Shape 1033"/>
        <p:cNvGrpSpPr/>
        <p:nvPr/>
      </p:nvGrpSpPr>
      <p:grpSpPr>
        <a:xfrm>
          <a:off x="0" y="0"/>
          <a:ext cx="0" cy="0"/>
          <a:chOff x="0" y="0"/>
          <a:chExt cx="0" cy="0"/>
        </a:xfrm>
      </p:grpSpPr>
      <p:sp>
        <p:nvSpPr>
          <p:cNvPr id="1034" name="Google Shape;1034;p1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1035" name="Google Shape;1035;p16"/>
          <p:cNvGrpSpPr/>
          <p:nvPr/>
        </p:nvGrpSpPr>
        <p:grpSpPr>
          <a:xfrm rot="-5400000" flipH="1">
            <a:off x="5484825" y="4506281"/>
            <a:ext cx="4222888" cy="4088811"/>
            <a:chOff x="8129425" y="2555026"/>
            <a:chExt cx="4222888" cy="4088811"/>
          </a:xfrm>
        </p:grpSpPr>
        <p:sp>
          <p:nvSpPr>
            <p:cNvPr id="1036" name="Google Shape;1036;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6"/>
          <p:cNvGrpSpPr/>
          <p:nvPr/>
        </p:nvGrpSpPr>
        <p:grpSpPr>
          <a:xfrm>
            <a:off x="-1350577" y="383600"/>
            <a:ext cx="1928770" cy="2826596"/>
            <a:chOff x="-1350577" y="383600"/>
            <a:chExt cx="1928770" cy="2826596"/>
          </a:xfrm>
        </p:grpSpPr>
        <p:sp>
          <p:nvSpPr>
            <p:cNvPr id="1045" name="Google Shape;1045;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6"/>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6"/>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6"/>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6"/>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 name="Google Shape;1053;p16"/>
          <p:cNvGrpSpPr/>
          <p:nvPr/>
        </p:nvGrpSpPr>
        <p:grpSpPr>
          <a:xfrm rot="10800000">
            <a:off x="8565750" y="-294612"/>
            <a:ext cx="237939" cy="3223487"/>
            <a:chOff x="8202950" y="1983213"/>
            <a:chExt cx="237939" cy="3223487"/>
          </a:xfrm>
        </p:grpSpPr>
        <p:sp>
          <p:nvSpPr>
            <p:cNvPr id="1054" name="Google Shape;1054;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5" name="Google Shape;1055;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6"/>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057" name="Google Shape;1057;p16"/>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16"/>
          <p:cNvGrpSpPr/>
          <p:nvPr/>
        </p:nvGrpSpPr>
        <p:grpSpPr>
          <a:xfrm rot="5400000">
            <a:off x="-739425" y="645011"/>
            <a:ext cx="3769563" cy="11358057"/>
            <a:chOff x="-2722250" y="-1079764"/>
            <a:chExt cx="3769563" cy="11358057"/>
          </a:xfrm>
        </p:grpSpPr>
        <p:sp>
          <p:nvSpPr>
            <p:cNvPr id="1059" name="Google Shape;1059;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6"/>
            <p:cNvSpPr/>
            <p:nvPr/>
          </p:nvSpPr>
          <p:spPr>
            <a:xfrm rot="-5400000">
              <a:off x="-3866449" y="6310625"/>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6"/>
          <p:cNvSpPr txBox="1">
            <a:spLocks noGrp="1"/>
          </p:cNvSpPr>
          <p:nvPr>
            <p:ph type="subTitle" idx="1"/>
          </p:nvPr>
        </p:nvSpPr>
        <p:spPr>
          <a:xfrm>
            <a:off x="865650" y="18894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4" name="Google Shape;1074;p16"/>
          <p:cNvSpPr txBox="1">
            <a:spLocks noGrp="1"/>
          </p:cNvSpPr>
          <p:nvPr>
            <p:ph type="subTitle" idx="2"/>
          </p:nvPr>
        </p:nvSpPr>
        <p:spPr>
          <a:xfrm>
            <a:off x="865650" y="15082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5" name="Google Shape;1075;p16"/>
          <p:cNvSpPr txBox="1">
            <a:spLocks noGrp="1"/>
          </p:cNvSpPr>
          <p:nvPr>
            <p:ph type="subTitle" idx="3"/>
          </p:nvPr>
        </p:nvSpPr>
        <p:spPr>
          <a:xfrm>
            <a:off x="865650" y="3185894"/>
            <a:ext cx="22128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76" name="Google Shape;1076;p16"/>
          <p:cNvSpPr txBox="1">
            <a:spLocks noGrp="1"/>
          </p:cNvSpPr>
          <p:nvPr>
            <p:ph type="subTitle" idx="4"/>
          </p:nvPr>
        </p:nvSpPr>
        <p:spPr>
          <a:xfrm>
            <a:off x="865650" y="2804650"/>
            <a:ext cx="22128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077" name="Google Shape;1077;p16"/>
          <p:cNvSpPr txBox="1">
            <a:spLocks noGrp="1"/>
          </p:cNvSpPr>
          <p:nvPr>
            <p:ph type="title" idx="5" hasCustomPrompt="1"/>
          </p:nvPr>
        </p:nvSpPr>
        <p:spPr>
          <a:xfrm>
            <a:off x="7124550" y="1731100"/>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
        <p:nvSpPr>
          <p:cNvPr id="1078" name="Google Shape;1078;p16"/>
          <p:cNvSpPr txBox="1">
            <a:spLocks noGrp="1"/>
          </p:cNvSpPr>
          <p:nvPr>
            <p:ph type="title" idx="6" hasCustomPrompt="1"/>
          </p:nvPr>
        </p:nvSpPr>
        <p:spPr>
          <a:xfrm>
            <a:off x="7124550" y="3028125"/>
            <a:ext cx="1153800" cy="610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700"/>
              <a:buNone/>
              <a:defRPr sz="3700"/>
            </a:lvl1pPr>
            <a:lvl2pPr lvl="1" algn="l" rtl="0">
              <a:spcBef>
                <a:spcPts val="0"/>
              </a:spcBef>
              <a:spcAft>
                <a:spcPts val="0"/>
              </a:spcAft>
              <a:buSzPts val="3700"/>
              <a:buNone/>
              <a:defRPr sz="3700"/>
            </a:lvl2pPr>
            <a:lvl3pPr lvl="2" algn="l" rtl="0">
              <a:spcBef>
                <a:spcPts val="0"/>
              </a:spcBef>
              <a:spcAft>
                <a:spcPts val="0"/>
              </a:spcAft>
              <a:buSzPts val="3700"/>
              <a:buNone/>
              <a:defRPr sz="3700"/>
            </a:lvl3pPr>
            <a:lvl4pPr lvl="3" algn="l" rtl="0">
              <a:spcBef>
                <a:spcPts val="0"/>
              </a:spcBef>
              <a:spcAft>
                <a:spcPts val="0"/>
              </a:spcAft>
              <a:buSzPts val="3700"/>
              <a:buNone/>
              <a:defRPr sz="3700"/>
            </a:lvl4pPr>
            <a:lvl5pPr lvl="4" algn="l" rtl="0">
              <a:spcBef>
                <a:spcPts val="0"/>
              </a:spcBef>
              <a:spcAft>
                <a:spcPts val="0"/>
              </a:spcAft>
              <a:buSzPts val="3700"/>
              <a:buNone/>
              <a:defRPr sz="3700"/>
            </a:lvl5pPr>
            <a:lvl6pPr lvl="5" algn="l" rtl="0">
              <a:spcBef>
                <a:spcPts val="0"/>
              </a:spcBef>
              <a:spcAft>
                <a:spcPts val="0"/>
              </a:spcAft>
              <a:buSzPts val="3700"/>
              <a:buNone/>
              <a:defRPr sz="3700"/>
            </a:lvl6pPr>
            <a:lvl7pPr lvl="6" algn="l" rtl="0">
              <a:spcBef>
                <a:spcPts val="0"/>
              </a:spcBef>
              <a:spcAft>
                <a:spcPts val="0"/>
              </a:spcAft>
              <a:buSzPts val="3700"/>
              <a:buNone/>
              <a:defRPr sz="3700"/>
            </a:lvl7pPr>
            <a:lvl8pPr lvl="7" algn="l" rtl="0">
              <a:spcBef>
                <a:spcPts val="0"/>
              </a:spcBef>
              <a:spcAft>
                <a:spcPts val="0"/>
              </a:spcAft>
              <a:buSzPts val="3700"/>
              <a:buNone/>
              <a:defRPr sz="3700"/>
            </a:lvl8pPr>
            <a:lvl9pPr lvl="8" algn="l" rtl="0">
              <a:spcBef>
                <a:spcPts val="0"/>
              </a:spcBef>
              <a:spcAft>
                <a:spcPts val="0"/>
              </a:spcAft>
              <a:buSzPts val="3700"/>
              <a:buNone/>
              <a:defRPr sz="37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2_1">
    <p:spTree>
      <p:nvGrpSpPr>
        <p:cNvPr id="1" name="Shape 1079"/>
        <p:cNvGrpSpPr/>
        <p:nvPr/>
      </p:nvGrpSpPr>
      <p:grpSpPr>
        <a:xfrm>
          <a:off x="0" y="0"/>
          <a:ext cx="0" cy="0"/>
          <a:chOff x="0" y="0"/>
          <a:chExt cx="0" cy="0"/>
        </a:xfrm>
      </p:grpSpPr>
      <p:grpSp>
        <p:nvGrpSpPr>
          <p:cNvPr id="1080" name="Google Shape;1080;p17"/>
          <p:cNvGrpSpPr/>
          <p:nvPr/>
        </p:nvGrpSpPr>
        <p:grpSpPr>
          <a:xfrm rot="10800000">
            <a:off x="8275488" y="-5806929"/>
            <a:ext cx="3721951" cy="12135923"/>
            <a:chOff x="-3170262" y="3452177"/>
            <a:chExt cx="3721951" cy="12135923"/>
          </a:xfrm>
        </p:grpSpPr>
        <p:sp>
          <p:nvSpPr>
            <p:cNvPr id="1081" name="Google Shape;1081;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17"/>
          <p:cNvGrpSpPr/>
          <p:nvPr/>
        </p:nvGrpSpPr>
        <p:grpSpPr>
          <a:xfrm>
            <a:off x="-2853462" y="-2631329"/>
            <a:ext cx="3721951" cy="12135923"/>
            <a:chOff x="-3170262" y="3452177"/>
            <a:chExt cx="3721951" cy="12135923"/>
          </a:xfrm>
        </p:grpSpPr>
        <p:sp>
          <p:nvSpPr>
            <p:cNvPr id="1138" name="Google Shape;1138;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7"/>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7"/>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7"/>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7"/>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7"/>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7"/>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7"/>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7"/>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7"/>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7"/>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7"/>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7"/>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7"/>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7"/>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7"/>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7"/>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7"/>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7"/>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7"/>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7"/>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7"/>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7"/>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7"/>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7"/>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7"/>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7"/>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7"/>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7"/>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4" name="Google Shape;1194;p17"/>
          <p:cNvSpPr txBox="1">
            <a:spLocks noGrp="1"/>
          </p:cNvSpPr>
          <p:nvPr>
            <p:ph type="title" hasCustomPrompt="1"/>
          </p:nvPr>
        </p:nvSpPr>
        <p:spPr>
          <a:xfrm>
            <a:off x="2418150" y="499225"/>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5" name="Google Shape;1195;p17"/>
          <p:cNvSpPr txBox="1">
            <a:spLocks noGrp="1"/>
          </p:cNvSpPr>
          <p:nvPr>
            <p:ph type="subTitle" idx="1"/>
          </p:nvPr>
        </p:nvSpPr>
        <p:spPr>
          <a:xfrm>
            <a:off x="2418146" y="1329175"/>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6" name="Google Shape;1196;p17"/>
          <p:cNvSpPr txBox="1">
            <a:spLocks noGrp="1"/>
          </p:cNvSpPr>
          <p:nvPr>
            <p:ph type="title" idx="2" hasCustomPrompt="1"/>
          </p:nvPr>
        </p:nvSpPr>
        <p:spPr>
          <a:xfrm>
            <a:off x="2418150" y="3419300"/>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r>
              <a:t>xx%</a:t>
            </a:r>
          </a:p>
        </p:txBody>
      </p:sp>
      <p:sp>
        <p:nvSpPr>
          <p:cNvPr id="1197" name="Google Shape;1197;p17"/>
          <p:cNvSpPr txBox="1">
            <a:spLocks noGrp="1"/>
          </p:cNvSpPr>
          <p:nvPr>
            <p:ph type="subTitle" idx="3"/>
          </p:nvPr>
        </p:nvSpPr>
        <p:spPr>
          <a:xfrm>
            <a:off x="2418146" y="4249250"/>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8" name="Google Shape;1198;p17"/>
          <p:cNvSpPr txBox="1">
            <a:spLocks noGrp="1"/>
          </p:cNvSpPr>
          <p:nvPr>
            <p:ph type="title" idx="4" hasCustomPrompt="1"/>
          </p:nvPr>
        </p:nvSpPr>
        <p:spPr>
          <a:xfrm>
            <a:off x="2418150" y="1959263"/>
            <a:ext cx="4307700" cy="773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5600"/>
              <a:buNone/>
              <a:defRPr sz="5600">
                <a:solidFill>
                  <a:schemeClr val="lt2"/>
                </a:solidFill>
              </a:defRPr>
            </a:lvl1pPr>
            <a:lvl2pPr lvl="1" algn="ctr" rtl="0">
              <a:spcBef>
                <a:spcPts val="0"/>
              </a:spcBef>
              <a:spcAft>
                <a:spcPts val="0"/>
              </a:spcAft>
              <a:buClr>
                <a:schemeClr val="lt2"/>
              </a:buClr>
              <a:buSzPts val="5600"/>
              <a:buNone/>
              <a:defRPr sz="5600">
                <a:solidFill>
                  <a:schemeClr val="lt2"/>
                </a:solidFill>
              </a:defRPr>
            </a:lvl2pPr>
            <a:lvl3pPr lvl="2" algn="ctr" rtl="0">
              <a:spcBef>
                <a:spcPts val="0"/>
              </a:spcBef>
              <a:spcAft>
                <a:spcPts val="0"/>
              </a:spcAft>
              <a:buClr>
                <a:schemeClr val="lt2"/>
              </a:buClr>
              <a:buSzPts val="5600"/>
              <a:buNone/>
              <a:defRPr sz="5600">
                <a:solidFill>
                  <a:schemeClr val="lt2"/>
                </a:solidFill>
              </a:defRPr>
            </a:lvl3pPr>
            <a:lvl4pPr lvl="3" algn="ctr" rtl="0">
              <a:spcBef>
                <a:spcPts val="0"/>
              </a:spcBef>
              <a:spcAft>
                <a:spcPts val="0"/>
              </a:spcAft>
              <a:buClr>
                <a:schemeClr val="lt2"/>
              </a:buClr>
              <a:buSzPts val="5600"/>
              <a:buNone/>
              <a:defRPr sz="5600">
                <a:solidFill>
                  <a:schemeClr val="lt2"/>
                </a:solidFill>
              </a:defRPr>
            </a:lvl4pPr>
            <a:lvl5pPr lvl="4" algn="ctr" rtl="0">
              <a:spcBef>
                <a:spcPts val="0"/>
              </a:spcBef>
              <a:spcAft>
                <a:spcPts val="0"/>
              </a:spcAft>
              <a:buClr>
                <a:schemeClr val="lt2"/>
              </a:buClr>
              <a:buSzPts val="5600"/>
              <a:buNone/>
              <a:defRPr sz="5600">
                <a:solidFill>
                  <a:schemeClr val="lt2"/>
                </a:solidFill>
              </a:defRPr>
            </a:lvl5pPr>
            <a:lvl6pPr lvl="5" algn="ctr" rtl="0">
              <a:spcBef>
                <a:spcPts val="0"/>
              </a:spcBef>
              <a:spcAft>
                <a:spcPts val="0"/>
              </a:spcAft>
              <a:buClr>
                <a:schemeClr val="lt2"/>
              </a:buClr>
              <a:buSzPts val="5600"/>
              <a:buNone/>
              <a:defRPr sz="5600">
                <a:solidFill>
                  <a:schemeClr val="lt2"/>
                </a:solidFill>
              </a:defRPr>
            </a:lvl6pPr>
            <a:lvl7pPr lvl="6" algn="ctr" rtl="0">
              <a:spcBef>
                <a:spcPts val="0"/>
              </a:spcBef>
              <a:spcAft>
                <a:spcPts val="0"/>
              </a:spcAft>
              <a:buClr>
                <a:schemeClr val="lt2"/>
              </a:buClr>
              <a:buSzPts val="5600"/>
              <a:buNone/>
              <a:defRPr sz="5600">
                <a:solidFill>
                  <a:schemeClr val="lt2"/>
                </a:solidFill>
              </a:defRPr>
            </a:lvl7pPr>
            <a:lvl8pPr lvl="7" algn="ctr" rtl="0">
              <a:spcBef>
                <a:spcPts val="0"/>
              </a:spcBef>
              <a:spcAft>
                <a:spcPts val="0"/>
              </a:spcAft>
              <a:buClr>
                <a:schemeClr val="lt2"/>
              </a:buClr>
              <a:buSzPts val="5600"/>
              <a:buNone/>
              <a:defRPr sz="5600">
                <a:solidFill>
                  <a:schemeClr val="lt2"/>
                </a:solidFill>
              </a:defRPr>
            </a:lvl8pPr>
            <a:lvl9pPr lvl="8" algn="ctr" rtl="0">
              <a:spcBef>
                <a:spcPts val="0"/>
              </a:spcBef>
              <a:spcAft>
                <a:spcPts val="0"/>
              </a:spcAft>
              <a:buClr>
                <a:schemeClr val="lt2"/>
              </a:buClr>
              <a:buSzPts val="5600"/>
              <a:buNone/>
              <a:defRPr sz="5600">
                <a:solidFill>
                  <a:schemeClr val="lt2"/>
                </a:solidFill>
              </a:defRPr>
            </a:lvl9pPr>
          </a:lstStyle>
          <a:p>
            <a:r>
              <a:t>xx%</a:t>
            </a:r>
          </a:p>
        </p:txBody>
      </p:sp>
      <p:sp>
        <p:nvSpPr>
          <p:cNvPr id="1199" name="Google Shape;1199;p17"/>
          <p:cNvSpPr txBox="1">
            <a:spLocks noGrp="1"/>
          </p:cNvSpPr>
          <p:nvPr>
            <p:ph type="subTitle" idx="5"/>
          </p:nvPr>
        </p:nvSpPr>
        <p:spPr>
          <a:xfrm>
            <a:off x="2418146" y="2789213"/>
            <a:ext cx="4307700" cy="30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2_1_1">
    <p:spTree>
      <p:nvGrpSpPr>
        <p:cNvPr id="1" name="Shape 1200"/>
        <p:cNvGrpSpPr/>
        <p:nvPr/>
      </p:nvGrpSpPr>
      <p:grpSpPr>
        <a:xfrm>
          <a:off x="0" y="0"/>
          <a:ext cx="0" cy="0"/>
          <a:chOff x="0" y="0"/>
          <a:chExt cx="0" cy="0"/>
        </a:xfrm>
      </p:grpSpPr>
      <p:sp>
        <p:nvSpPr>
          <p:cNvPr id="1201" name="Google Shape;1201;p1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02" name="Google Shape;1202;p18"/>
          <p:cNvGrpSpPr/>
          <p:nvPr/>
        </p:nvGrpSpPr>
        <p:grpSpPr>
          <a:xfrm>
            <a:off x="6234179" y="-11612"/>
            <a:ext cx="5178842" cy="5178453"/>
            <a:chOff x="6234179" y="-11612"/>
            <a:chExt cx="5178842" cy="5178453"/>
          </a:xfrm>
        </p:grpSpPr>
        <p:sp>
          <p:nvSpPr>
            <p:cNvPr id="1203" name="Google Shape;1203;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8"/>
            <p:cNvSpPr/>
            <p:nvPr/>
          </p:nvSpPr>
          <p:spPr>
            <a:xfrm rot="8083927">
              <a:off x="700735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8"/>
            <p:cNvSpPr/>
            <p:nvPr/>
          </p:nvSpPr>
          <p:spPr>
            <a:xfrm rot="-5400000">
              <a:off x="8446017" y="223775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7" name="Google Shape;1207;p18"/>
          <p:cNvGrpSpPr/>
          <p:nvPr/>
        </p:nvGrpSpPr>
        <p:grpSpPr>
          <a:xfrm rot="10800000">
            <a:off x="-3056350" y="-7040964"/>
            <a:ext cx="3769563" cy="11358057"/>
            <a:chOff x="-2722250" y="-1079764"/>
            <a:chExt cx="3769563" cy="11358057"/>
          </a:xfrm>
        </p:grpSpPr>
        <p:sp>
          <p:nvSpPr>
            <p:cNvPr id="1208" name="Google Shape;1208;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18"/>
          <p:cNvGrpSpPr/>
          <p:nvPr/>
        </p:nvGrpSpPr>
        <p:grpSpPr>
          <a:xfrm>
            <a:off x="-3612573" y="2185426"/>
            <a:ext cx="4088811" cy="4088811"/>
            <a:chOff x="-3640848" y="2185426"/>
            <a:chExt cx="4088811" cy="4088811"/>
          </a:xfrm>
        </p:grpSpPr>
        <p:sp>
          <p:nvSpPr>
            <p:cNvPr id="1223" name="Google Shape;1223;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8"/>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1225"/>
        <p:cNvGrpSpPr/>
        <p:nvPr/>
      </p:nvGrpSpPr>
      <p:grpSpPr>
        <a:xfrm>
          <a:off x="0" y="0"/>
          <a:ext cx="0" cy="0"/>
          <a:chOff x="0" y="0"/>
          <a:chExt cx="0" cy="0"/>
        </a:xfrm>
      </p:grpSpPr>
      <p:sp>
        <p:nvSpPr>
          <p:cNvPr id="1226" name="Google Shape;1226;p19"/>
          <p:cNvSpPr txBox="1">
            <a:spLocks noGrp="1"/>
          </p:cNvSpPr>
          <p:nvPr>
            <p:ph type="title"/>
          </p:nvPr>
        </p:nvSpPr>
        <p:spPr>
          <a:xfrm>
            <a:off x="4201387" y="1214700"/>
            <a:ext cx="4222200" cy="959100"/>
          </a:xfrm>
          <a:prstGeom prst="rect">
            <a:avLst/>
          </a:prstGeom>
        </p:spPr>
        <p:txBody>
          <a:bodyPr spcFirstLastPara="1" wrap="square" lIns="91425" tIns="91425" rIns="91425" bIns="91425" anchor="t" anchorCtr="0">
            <a:noAutofit/>
          </a:bodyPr>
          <a:lstStyle>
            <a:lvl1pPr lvl="0" rtl="0">
              <a:spcBef>
                <a:spcPts val="0"/>
              </a:spcBef>
              <a:spcAft>
                <a:spcPts val="0"/>
              </a:spcAft>
              <a:buSzPts val="7000"/>
              <a:buNone/>
              <a:defRPr sz="7000"/>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a:endParaRPr/>
          </a:p>
        </p:txBody>
      </p:sp>
      <p:sp>
        <p:nvSpPr>
          <p:cNvPr id="1227" name="Google Shape;1227;p19"/>
          <p:cNvSpPr txBox="1">
            <a:spLocks noGrp="1"/>
          </p:cNvSpPr>
          <p:nvPr>
            <p:ph type="subTitle" idx="1"/>
          </p:nvPr>
        </p:nvSpPr>
        <p:spPr>
          <a:xfrm>
            <a:off x="4201387" y="2840075"/>
            <a:ext cx="4222200" cy="10407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228" name="Google Shape;1228;p19"/>
          <p:cNvGrpSpPr/>
          <p:nvPr/>
        </p:nvGrpSpPr>
        <p:grpSpPr>
          <a:xfrm rot="5400000" flipH="1">
            <a:off x="-675675" y="-1922624"/>
            <a:ext cx="4222888" cy="4088811"/>
            <a:chOff x="8129425" y="2555026"/>
            <a:chExt cx="4222888" cy="4088811"/>
          </a:xfrm>
        </p:grpSpPr>
        <p:sp>
          <p:nvSpPr>
            <p:cNvPr id="1229" name="Google Shape;1229;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19"/>
          <p:cNvGrpSpPr/>
          <p:nvPr/>
        </p:nvGrpSpPr>
        <p:grpSpPr>
          <a:xfrm>
            <a:off x="-219775" y="3849186"/>
            <a:ext cx="3769563" cy="11358057"/>
            <a:chOff x="-2722250" y="-1079764"/>
            <a:chExt cx="3769563" cy="11358057"/>
          </a:xfrm>
        </p:grpSpPr>
        <p:sp>
          <p:nvSpPr>
            <p:cNvPr id="1238" name="Google Shape;123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2" name="Google Shape;1252;p19"/>
          <p:cNvGrpSpPr/>
          <p:nvPr/>
        </p:nvGrpSpPr>
        <p:grpSpPr>
          <a:xfrm rot="10800000">
            <a:off x="-1565550" y="2976149"/>
            <a:ext cx="2504551" cy="4575301"/>
            <a:chOff x="8430775" y="-2181926"/>
            <a:chExt cx="2504551" cy="4575301"/>
          </a:xfrm>
        </p:grpSpPr>
        <p:sp>
          <p:nvSpPr>
            <p:cNvPr id="1253" name="Google Shape;1253;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9"/>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9"/>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9"/>
          <p:cNvGrpSpPr/>
          <p:nvPr/>
        </p:nvGrpSpPr>
        <p:grpSpPr>
          <a:xfrm flipH="1">
            <a:off x="-1393950" y="-10219564"/>
            <a:ext cx="3769563" cy="11358057"/>
            <a:chOff x="-2722250" y="-1079764"/>
            <a:chExt cx="3769563" cy="11358057"/>
          </a:xfrm>
        </p:grpSpPr>
        <p:sp>
          <p:nvSpPr>
            <p:cNvPr id="1258" name="Google Shape;1258;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272"/>
        <p:cNvGrpSpPr/>
        <p:nvPr/>
      </p:nvGrpSpPr>
      <p:grpSpPr>
        <a:xfrm>
          <a:off x="0" y="0"/>
          <a:ext cx="0" cy="0"/>
          <a:chOff x="0" y="0"/>
          <a:chExt cx="0" cy="0"/>
        </a:xfrm>
      </p:grpSpPr>
      <p:sp>
        <p:nvSpPr>
          <p:cNvPr id="1273" name="Google Shape;1273;p20"/>
          <p:cNvSpPr txBox="1">
            <a:spLocks noGrp="1"/>
          </p:cNvSpPr>
          <p:nvPr>
            <p:ph type="title"/>
          </p:nvPr>
        </p:nvSpPr>
        <p:spPr>
          <a:xfrm>
            <a:off x="865625" y="784725"/>
            <a:ext cx="3487200" cy="19527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300"/>
              <a:buNone/>
              <a:defRPr/>
            </a:lvl1pPr>
            <a:lvl2pPr lvl="1" algn="l" rtl="0">
              <a:lnSpc>
                <a:spcPct val="90000"/>
              </a:lnSpc>
              <a:spcBef>
                <a:spcPts val="0"/>
              </a:spcBef>
              <a:spcAft>
                <a:spcPts val="0"/>
              </a:spcAft>
              <a:buSzPts val="3300"/>
              <a:buNone/>
              <a:defRPr/>
            </a:lvl2pPr>
            <a:lvl3pPr lvl="2" algn="l" rtl="0">
              <a:lnSpc>
                <a:spcPct val="90000"/>
              </a:lnSpc>
              <a:spcBef>
                <a:spcPts val="0"/>
              </a:spcBef>
              <a:spcAft>
                <a:spcPts val="0"/>
              </a:spcAft>
              <a:buSzPts val="3300"/>
              <a:buNone/>
              <a:defRPr/>
            </a:lvl3pPr>
            <a:lvl4pPr lvl="3" algn="l" rtl="0">
              <a:lnSpc>
                <a:spcPct val="90000"/>
              </a:lnSpc>
              <a:spcBef>
                <a:spcPts val="0"/>
              </a:spcBef>
              <a:spcAft>
                <a:spcPts val="0"/>
              </a:spcAft>
              <a:buSzPts val="3300"/>
              <a:buNone/>
              <a:defRPr/>
            </a:lvl4pPr>
            <a:lvl5pPr lvl="4" algn="l" rtl="0">
              <a:lnSpc>
                <a:spcPct val="90000"/>
              </a:lnSpc>
              <a:spcBef>
                <a:spcPts val="0"/>
              </a:spcBef>
              <a:spcAft>
                <a:spcPts val="0"/>
              </a:spcAft>
              <a:buSzPts val="3300"/>
              <a:buNone/>
              <a:defRPr/>
            </a:lvl5pPr>
            <a:lvl6pPr lvl="5" algn="l" rtl="0">
              <a:lnSpc>
                <a:spcPct val="90000"/>
              </a:lnSpc>
              <a:spcBef>
                <a:spcPts val="0"/>
              </a:spcBef>
              <a:spcAft>
                <a:spcPts val="0"/>
              </a:spcAft>
              <a:buSzPts val="3300"/>
              <a:buNone/>
              <a:defRPr/>
            </a:lvl6pPr>
            <a:lvl7pPr lvl="6" algn="l" rtl="0">
              <a:lnSpc>
                <a:spcPct val="90000"/>
              </a:lnSpc>
              <a:spcBef>
                <a:spcPts val="0"/>
              </a:spcBef>
              <a:spcAft>
                <a:spcPts val="0"/>
              </a:spcAft>
              <a:buSzPts val="3300"/>
              <a:buNone/>
              <a:defRPr/>
            </a:lvl7pPr>
            <a:lvl8pPr lvl="7" algn="l" rtl="0">
              <a:lnSpc>
                <a:spcPct val="90000"/>
              </a:lnSpc>
              <a:spcBef>
                <a:spcPts val="0"/>
              </a:spcBef>
              <a:spcAft>
                <a:spcPts val="0"/>
              </a:spcAft>
              <a:buSzPts val="3300"/>
              <a:buNone/>
              <a:defRPr/>
            </a:lvl8pPr>
            <a:lvl9pPr lvl="8" algn="l" rtl="0">
              <a:lnSpc>
                <a:spcPct val="90000"/>
              </a:lnSpc>
              <a:spcBef>
                <a:spcPts val="0"/>
              </a:spcBef>
              <a:spcAft>
                <a:spcPts val="0"/>
              </a:spcAft>
              <a:buSzPts val="3300"/>
              <a:buNone/>
              <a:defRPr/>
            </a:lvl9pPr>
          </a:lstStyle>
          <a:p>
            <a:endParaRPr/>
          </a:p>
        </p:txBody>
      </p:sp>
      <p:grpSp>
        <p:nvGrpSpPr>
          <p:cNvPr id="1274" name="Google Shape;1274;p20"/>
          <p:cNvGrpSpPr/>
          <p:nvPr/>
        </p:nvGrpSpPr>
        <p:grpSpPr>
          <a:xfrm>
            <a:off x="-964670" y="-1181613"/>
            <a:ext cx="3021722" cy="3146276"/>
            <a:chOff x="-1081045" y="-1072813"/>
            <a:chExt cx="3021722" cy="3146276"/>
          </a:xfrm>
        </p:grpSpPr>
        <p:sp>
          <p:nvSpPr>
            <p:cNvPr id="1275" name="Google Shape;1275;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0"/>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0"/>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0"/>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0"/>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20"/>
          <p:cNvGrpSpPr/>
          <p:nvPr/>
        </p:nvGrpSpPr>
        <p:grpSpPr>
          <a:xfrm>
            <a:off x="-2725261" y="4583977"/>
            <a:ext cx="6876983" cy="303598"/>
            <a:chOff x="-2725261" y="4583977"/>
            <a:chExt cx="6876983" cy="303598"/>
          </a:xfrm>
        </p:grpSpPr>
        <p:sp>
          <p:nvSpPr>
            <p:cNvPr id="1284" name="Google Shape;1284;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0"/>
            <p:cNvSpPr/>
            <p:nvPr/>
          </p:nvSpPr>
          <p:spPr>
            <a:xfrm rot="5400000">
              <a:off x="628467" y="123025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0"/>
            <p:cNvSpPr/>
            <p:nvPr/>
          </p:nvSpPr>
          <p:spPr>
            <a:xfrm rot="10800000">
              <a:off x="-901276" y="461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8" name="Google Shape;1288;p20"/>
          <p:cNvSpPr txBox="1">
            <a:spLocks noGrp="1"/>
          </p:cNvSpPr>
          <p:nvPr>
            <p:ph type="subTitle" idx="1"/>
          </p:nvPr>
        </p:nvSpPr>
        <p:spPr>
          <a:xfrm>
            <a:off x="865625" y="3102250"/>
            <a:ext cx="3487200" cy="11169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700"/>
              <a:buNone/>
              <a:defRPr sz="17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_1_1_1_1_1">
    <p:spTree>
      <p:nvGrpSpPr>
        <p:cNvPr id="1" name="Shape 1289"/>
        <p:cNvGrpSpPr/>
        <p:nvPr/>
      </p:nvGrpSpPr>
      <p:grpSpPr>
        <a:xfrm>
          <a:off x="0" y="0"/>
          <a:ext cx="0" cy="0"/>
          <a:chOff x="0" y="0"/>
          <a:chExt cx="0" cy="0"/>
        </a:xfrm>
      </p:grpSpPr>
      <p:sp>
        <p:nvSpPr>
          <p:cNvPr id="1290" name="Google Shape;1290;p21"/>
          <p:cNvSpPr txBox="1">
            <a:spLocks noGrp="1"/>
          </p:cNvSpPr>
          <p:nvPr>
            <p:ph type="title"/>
          </p:nvPr>
        </p:nvSpPr>
        <p:spPr>
          <a:xfrm>
            <a:off x="3909325" y="1332750"/>
            <a:ext cx="38646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91" name="Google Shape;1291;p21"/>
          <p:cNvGrpSpPr/>
          <p:nvPr/>
        </p:nvGrpSpPr>
        <p:grpSpPr>
          <a:xfrm rot="10800000">
            <a:off x="-201494" y="-10429092"/>
            <a:ext cx="3769563" cy="11358057"/>
            <a:chOff x="-2722250" y="-1079764"/>
            <a:chExt cx="3769563" cy="11358057"/>
          </a:xfrm>
        </p:grpSpPr>
        <p:sp>
          <p:nvSpPr>
            <p:cNvPr id="1292" name="Google Shape;1292;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1"/>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1"/>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1"/>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1"/>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1"/>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1"/>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1"/>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21"/>
          <p:cNvGrpSpPr/>
          <p:nvPr/>
        </p:nvGrpSpPr>
        <p:grpSpPr>
          <a:xfrm>
            <a:off x="-3416286" y="4188931"/>
            <a:ext cx="12077141" cy="3721951"/>
            <a:chOff x="-3343111" y="4188931"/>
            <a:chExt cx="12077141" cy="3721951"/>
          </a:xfrm>
        </p:grpSpPr>
        <p:sp>
          <p:nvSpPr>
            <p:cNvPr id="1307" name="Google Shape;1307;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1"/>
            <p:cNvSpPr/>
            <p:nvPr/>
          </p:nvSpPr>
          <p:spPr>
            <a:xfrm rot="5400000" flipH="1">
              <a:off x="-998155" y="202174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1"/>
            <p:cNvSpPr/>
            <p:nvPr/>
          </p:nvSpPr>
          <p:spPr>
            <a:xfrm rot="5400000" flipH="1">
              <a:off x="1821719" y="67066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1"/>
            <p:cNvSpPr/>
            <p:nvPr/>
          </p:nvSpPr>
          <p:spPr>
            <a:xfrm rot="5400000" flipH="1">
              <a:off x="-6937" y="752863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1"/>
            <p:cNvSpPr/>
            <p:nvPr/>
          </p:nvSpPr>
          <p:spPr>
            <a:xfrm rot="5400000" flipH="1">
              <a:off x="5990513" y="5040393"/>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1"/>
            <p:cNvSpPr/>
            <p:nvPr/>
          </p:nvSpPr>
          <p:spPr>
            <a:xfrm rot="5400000" flipH="1">
              <a:off x="2952992"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1"/>
            <p:cNvSpPr/>
            <p:nvPr/>
          </p:nvSpPr>
          <p:spPr>
            <a:xfrm rot="5400000" flipH="1">
              <a:off x="274130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1"/>
            <p:cNvSpPr/>
            <p:nvPr/>
          </p:nvSpPr>
          <p:spPr>
            <a:xfrm rot="5400000" flipH="1">
              <a:off x="2527258" y="4253609"/>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1"/>
            <p:cNvSpPr/>
            <p:nvPr/>
          </p:nvSpPr>
          <p:spPr>
            <a:xfrm rot="5400000" flipH="1">
              <a:off x="2315632" y="425355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1"/>
            <p:cNvSpPr/>
            <p:nvPr/>
          </p:nvSpPr>
          <p:spPr>
            <a:xfrm rot="5400000" flipH="1">
              <a:off x="2103949" y="425355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1"/>
            <p:cNvSpPr/>
            <p:nvPr/>
          </p:nvSpPr>
          <p:spPr>
            <a:xfrm rot="5400000" flipH="1">
              <a:off x="1266629" y="388440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1"/>
            <p:cNvSpPr/>
            <p:nvPr/>
          </p:nvSpPr>
          <p:spPr>
            <a:xfrm rot="5400000" flipH="1">
              <a:off x="7304000" y="6530225"/>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1"/>
            <p:cNvSpPr/>
            <p:nvPr/>
          </p:nvSpPr>
          <p:spPr>
            <a:xfrm rot="10800000">
              <a:off x="-2557576" y="4188931"/>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1"/>
            <p:cNvSpPr/>
            <p:nvPr/>
          </p:nvSpPr>
          <p:spPr>
            <a:xfrm rot="10800000">
              <a:off x="71895" y="4190081"/>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1"/>
            <p:cNvSpPr/>
            <p:nvPr/>
          </p:nvSpPr>
          <p:spPr>
            <a:xfrm rot="10800000">
              <a:off x="-3343111" y="517573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1"/>
            <p:cNvSpPr/>
            <p:nvPr/>
          </p:nvSpPr>
          <p:spPr>
            <a:xfrm rot="10800000">
              <a:off x="-3343111" y="44652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1"/>
            <p:cNvSpPr/>
            <p:nvPr/>
          </p:nvSpPr>
          <p:spPr>
            <a:xfrm rot="10800000">
              <a:off x="-3343111" y="470206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1"/>
            <p:cNvSpPr/>
            <p:nvPr/>
          </p:nvSpPr>
          <p:spPr>
            <a:xfrm rot="10800000">
              <a:off x="-3343111" y="49388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1"/>
            <p:cNvSpPr/>
            <p:nvPr/>
          </p:nvSpPr>
          <p:spPr>
            <a:xfrm rot="10800000">
              <a:off x="1638195" y="76427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1"/>
            <p:cNvSpPr/>
            <p:nvPr/>
          </p:nvSpPr>
          <p:spPr>
            <a:xfrm rot="10800000">
              <a:off x="475685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1"/>
            <p:cNvSpPr/>
            <p:nvPr/>
          </p:nvSpPr>
          <p:spPr>
            <a:xfrm rot="10800000">
              <a:off x="594246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1"/>
            <p:cNvSpPr/>
            <p:nvPr/>
          </p:nvSpPr>
          <p:spPr>
            <a:xfrm rot="10800000">
              <a:off x="5705341"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1"/>
            <p:cNvSpPr/>
            <p:nvPr/>
          </p:nvSpPr>
          <p:spPr>
            <a:xfrm rot="10800000">
              <a:off x="5468220"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1"/>
            <p:cNvSpPr/>
            <p:nvPr/>
          </p:nvSpPr>
          <p:spPr>
            <a:xfrm rot="10800000">
              <a:off x="5231099"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1"/>
            <p:cNvSpPr/>
            <p:nvPr/>
          </p:nvSpPr>
          <p:spPr>
            <a:xfrm rot="10800000">
              <a:off x="4993978"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1"/>
          <p:cNvGrpSpPr/>
          <p:nvPr/>
        </p:nvGrpSpPr>
        <p:grpSpPr>
          <a:xfrm>
            <a:off x="7445269" y="539498"/>
            <a:ext cx="1288768" cy="1888678"/>
            <a:chOff x="7504044" y="4265398"/>
            <a:chExt cx="1288768" cy="1888678"/>
          </a:xfrm>
        </p:grpSpPr>
        <p:sp>
          <p:nvSpPr>
            <p:cNvPr id="1356" name="Google Shape;1356;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1"/>
            <p:cNvSpPr/>
            <p:nvPr/>
          </p:nvSpPr>
          <p:spPr>
            <a:xfrm rot="5400000" flipH="1">
              <a:off x="7262783" y="4624048"/>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1"/>
            <p:cNvSpPr/>
            <p:nvPr/>
          </p:nvSpPr>
          <p:spPr>
            <a:xfrm rot="10800000">
              <a:off x="7504044" y="426539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1"/>
            <p:cNvSpPr/>
            <p:nvPr/>
          </p:nvSpPr>
          <p:spPr>
            <a:xfrm rot="10800000">
              <a:off x="8675289" y="60365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1"/>
            <p:cNvSpPr/>
            <p:nvPr/>
          </p:nvSpPr>
          <p:spPr>
            <a:xfrm rot="10800000">
              <a:off x="8675289" y="57517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4" name="Google Shape;1364;p21"/>
          <p:cNvGrpSpPr/>
          <p:nvPr/>
        </p:nvGrpSpPr>
        <p:grpSpPr>
          <a:xfrm flipH="1">
            <a:off x="12978" y="1767440"/>
            <a:ext cx="3146276" cy="3021722"/>
            <a:chOff x="851178" y="3217515"/>
            <a:chExt cx="3146276" cy="3021722"/>
          </a:xfrm>
        </p:grpSpPr>
        <p:sp>
          <p:nvSpPr>
            <p:cNvPr id="1365" name="Google Shape;1365;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1"/>
            <p:cNvSpPr/>
            <p:nvPr/>
          </p:nvSpPr>
          <p:spPr>
            <a:xfrm rot="-8116073">
              <a:off x="1306773" y="376902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1"/>
            <p:cNvSpPr/>
            <p:nvPr/>
          </p:nvSpPr>
          <p:spPr>
            <a:xfrm rot="5400000">
              <a:off x="851178" y="4503372"/>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1"/>
          <p:cNvGrpSpPr/>
          <p:nvPr/>
        </p:nvGrpSpPr>
        <p:grpSpPr>
          <a:xfrm rot="-5400000">
            <a:off x="-160775" y="657561"/>
            <a:ext cx="1158175" cy="2819114"/>
            <a:chOff x="-444950" y="2746461"/>
            <a:chExt cx="1158175" cy="2819114"/>
          </a:xfrm>
        </p:grpSpPr>
        <p:sp>
          <p:nvSpPr>
            <p:cNvPr id="1370" name="Google Shape;1370;p21"/>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1" name="Google Shape;1371;p21"/>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1"/>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1"/>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374" name="Google Shape;1374;p21"/>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1"/>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1"/>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1"/>
          <p:cNvGrpSpPr/>
          <p:nvPr/>
        </p:nvGrpSpPr>
        <p:grpSpPr>
          <a:xfrm>
            <a:off x="2596325" y="-2334801"/>
            <a:ext cx="2504551" cy="4575301"/>
            <a:chOff x="8430775" y="-2181926"/>
            <a:chExt cx="2504551" cy="4575301"/>
          </a:xfrm>
        </p:grpSpPr>
        <p:sp>
          <p:nvSpPr>
            <p:cNvPr id="1379" name="Google Shape;1379;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1"/>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1"/>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3" name="Google Shape;1383;p21"/>
          <p:cNvSpPr txBox="1">
            <a:spLocks noGrp="1"/>
          </p:cNvSpPr>
          <p:nvPr>
            <p:ph type="subTitle" idx="1"/>
          </p:nvPr>
        </p:nvSpPr>
        <p:spPr>
          <a:xfrm>
            <a:off x="4157575" y="2323300"/>
            <a:ext cx="3368100" cy="11799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_1_1_1_1_1_1">
    <p:spTree>
      <p:nvGrpSpPr>
        <p:cNvPr id="1" name="Shape 1384"/>
        <p:cNvGrpSpPr/>
        <p:nvPr/>
      </p:nvGrpSpPr>
      <p:grpSpPr>
        <a:xfrm>
          <a:off x="0" y="0"/>
          <a:ext cx="0" cy="0"/>
          <a:chOff x="0" y="0"/>
          <a:chExt cx="0" cy="0"/>
        </a:xfrm>
      </p:grpSpPr>
      <p:grpSp>
        <p:nvGrpSpPr>
          <p:cNvPr id="1385" name="Google Shape;1385;p22"/>
          <p:cNvGrpSpPr/>
          <p:nvPr/>
        </p:nvGrpSpPr>
        <p:grpSpPr>
          <a:xfrm>
            <a:off x="-2222023" y="-5983804"/>
            <a:ext cx="3769563" cy="11223689"/>
            <a:chOff x="-2316848" y="-5983804"/>
            <a:chExt cx="3769563" cy="11223689"/>
          </a:xfrm>
        </p:grpSpPr>
        <p:sp>
          <p:nvSpPr>
            <p:cNvPr id="1386" name="Google Shape;1386;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2"/>
            <p:cNvSpPr/>
            <p:nvPr/>
          </p:nvSpPr>
          <p:spPr>
            <a:xfrm rot="5400000">
              <a:off x="-6067251" y="-214600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2"/>
            <p:cNvSpPr/>
            <p:nvPr/>
          </p:nvSpPr>
          <p:spPr>
            <a:xfrm rot="5400000">
              <a:off x="-2316848" y="541641"/>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2"/>
            <p:cNvSpPr/>
            <p:nvPr/>
          </p:nvSpPr>
          <p:spPr>
            <a:xfrm rot="5400000">
              <a:off x="-3459352" y="-1662800"/>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2"/>
            <p:cNvSpPr/>
            <p:nvPr/>
          </p:nvSpPr>
          <p:spPr>
            <a:xfrm rot="5400000">
              <a:off x="40365" y="-4197312"/>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2"/>
            <p:cNvSpPr/>
            <p:nvPr/>
          </p:nvSpPr>
          <p:spPr>
            <a:xfrm rot="5400000">
              <a:off x="1184556" y="26356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2"/>
            <p:cNvSpPr/>
            <p:nvPr/>
          </p:nvSpPr>
          <p:spPr>
            <a:xfrm rot="5400000">
              <a:off x="-1123983" y="485592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98" name="Google Shape;139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399" name="Google Shape;1399;p22"/>
          <p:cNvGrpSpPr/>
          <p:nvPr/>
        </p:nvGrpSpPr>
        <p:grpSpPr>
          <a:xfrm rot="10800000" flipH="1">
            <a:off x="8591775" y="-1202836"/>
            <a:ext cx="4222888" cy="4088811"/>
            <a:chOff x="8129425" y="2555026"/>
            <a:chExt cx="4222888" cy="4088811"/>
          </a:xfrm>
        </p:grpSpPr>
        <p:sp>
          <p:nvSpPr>
            <p:cNvPr id="1400" name="Google Shape;140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08" name="Google Shape;1408;p22"/>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1409" name="Google Shape;1409;p22"/>
          <p:cNvGrpSpPr/>
          <p:nvPr/>
        </p:nvGrpSpPr>
        <p:grpSpPr>
          <a:xfrm>
            <a:off x="8202950" y="1983213"/>
            <a:ext cx="237939" cy="3223487"/>
            <a:chOff x="8202950" y="1983213"/>
            <a:chExt cx="237939" cy="3223487"/>
          </a:xfrm>
        </p:grpSpPr>
        <p:sp>
          <p:nvSpPr>
            <p:cNvPr id="1410" name="Google Shape;1410;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1" name="Google Shape;1411;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2"/>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3" name="Google Shape;1413;p22"/>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4" name="Google Shape;1414;p22"/>
          <p:cNvGrpSpPr/>
          <p:nvPr/>
        </p:nvGrpSpPr>
        <p:grpSpPr>
          <a:xfrm>
            <a:off x="7704114" y="-97112"/>
            <a:ext cx="261061" cy="3913266"/>
            <a:chOff x="7704114" y="-97112"/>
            <a:chExt cx="261061" cy="3913266"/>
          </a:xfrm>
        </p:grpSpPr>
        <p:sp>
          <p:nvSpPr>
            <p:cNvPr id="1415" name="Google Shape;1415;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6" name="Google Shape;1416;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2"/>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418" name="Google Shape;1418;p22"/>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22"/>
          <p:cNvGrpSpPr/>
          <p:nvPr/>
        </p:nvGrpSpPr>
        <p:grpSpPr>
          <a:xfrm rot="-5400000" flipH="1">
            <a:off x="-975725" y="4503876"/>
            <a:ext cx="4222888" cy="4088811"/>
            <a:chOff x="8129425" y="2555026"/>
            <a:chExt cx="4222888" cy="4088811"/>
          </a:xfrm>
        </p:grpSpPr>
        <p:sp>
          <p:nvSpPr>
            <p:cNvPr id="1420" name="Google Shape;1420;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2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29" name="Google Shape;1429;p22"/>
          <p:cNvSpPr txBox="1">
            <a:spLocks noGrp="1"/>
          </p:cNvSpPr>
          <p:nvPr>
            <p:ph type="body" idx="1"/>
          </p:nvPr>
        </p:nvSpPr>
        <p:spPr>
          <a:xfrm>
            <a:off x="2368650" y="1629925"/>
            <a:ext cx="4120200" cy="223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_1_1_1_1_1_1_1">
    <p:spTree>
      <p:nvGrpSpPr>
        <p:cNvPr id="1" name="Shape 1430"/>
        <p:cNvGrpSpPr/>
        <p:nvPr/>
      </p:nvGrpSpPr>
      <p:grpSpPr>
        <a:xfrm>
          <a:off x="0" y="0"/>
          <a:ext cx="0" cy="0"/>
          <a:chOff x="0" y="0"/>
          <a:chExt cx="0" cy="0"/>
        </a:xfrm>
      </p:grpSpPr>
      <p:sp>
        <p:nvSpPr>
          <p:cNvPr id="1431" name="Google Shape;1431;p23"/>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2" name="Google Shape;1432;p23"/>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33" name="Google Shape;1433;p23"/>
          <p:cNvGrpSpPr/>
          <p:nvPr/>
        </p:nvGrpSpPr>
        <p:grpSpPr>
          <a:xfrm flipH="1">
            <a:off x="8571875" y="-2348602"/>
            <a:ext cx="3769563" cy="11358057"/>
            <a:chOff x="-2722250" y="-1079764"/>
            <a:chExt cx="3769563" cy="11358057"/>
          </a:xfrm>
        </p:grpSpPr>
        <p:sp>
          <p:nvSpPr>
            <p:cNvPr id="1434" name="Google Shape;1434;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3"/>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3"/>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3"/>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3"/>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3"/>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3"/>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3"/>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3"/>
          <p:cNvGrpSpPr/>
          <p:nvPr/>
        </p:nvGrpSpPr>
        <p:grpSpPr>
          <a:xfrm rot="5400000">
            <a:off x="-1398220" y="4486426"/>
            <a:ext cx="4222888" cy="4088811"/>
            <a:chOff x="8129425" y="2555026"/>
            <a:chExt cx="4222888" cy="4088811"/>
          </a:xfrm>
        </p:grpSpPr>
        <p:sp>
          <p:nvSpPr>
            <p:cNvPr id="1449" name="Google Shape;1449;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3"/>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3"/>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3"/>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3"/>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23"/>
          <p:cNvGrpSpPr/>
          <p:nvPr/>
        </p:nvGrpSpPr>
        <p:grpSpPr>
          <a:xfrm rot="-5400000" flipH="1">
            <a:off x="-1268897" y="-877738"/>
            <a:ext cx="3021722" cy="3146276"/>
            <a:chOff x="7186293" y="-290625"/>
            <a:chExt cx="3021722" cy="3146276"/>
          </a:xfrm>
        </p:grpSpPr>
        <p:sp>
          <p:nvSpPr>
            <p:cNvPr id="1458" name="Google Shape;1458;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2_1_1_1_1_1_1_1_2">
    <p:spTree>
      <p:nvGrpSpPr>
        <p:cNvPr id="1" name="Shape 1462"/>
        <p:cNvGrpSpPr/>
        <p:nvPr/>
      </p:nvGrpSpPr>
      <p:grpSpPr>
        <a:xfrm>
          <a:off x="0" y="0"/>
          <a:ext cx="0" cy="0"/>
          <a:chOff x="0" y="0"/>
          <a:chExt cx="0" cy="0"/>
        </a:xfrm>
      </p:grpSpPr>
      <p:sp>
        <p:nvSpPr>
          <p:cNvPr id="1463" name="Google Shape;1463;p24"/>
          <p:cNvSpPr txBox="1">
            <a:spLocks noGrp="1"/>
          </p:cNvSpPr>
          <p:nvPr>
            <p:ph type="title"/>
          </p:nvPr>
        </p:nvSpPr>
        <p:spPr>
          <a:xfrm>
            <a:off x="4818075"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64" name="Google Shape;1464;p24"/>
          <p:cNvSpPr txBox="1">
            <a:spLocks noGrp="1"/>
          </p:cNvSpPr>
          <p:nvPr>
            <p:ph type="subTitle" idx="1"/>
          </p:nvPr>
        </p:nvSpPr>
        <p:spPr>
          <a:xfrm>
            <a:off x="4818075"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465" name="Google Shape;1465;p24"/>
          <p:cNvGrpSpPr/>
          <p:nvPr/>
        </p:nvGrpSpPr>
        <p:grpSpPr>
          <a:xfrm>
            <a:off x="-3067762" y="-3026548"/>
            <a:ext cx="3721951" cy="12135923"/>
            <a:chOff x="-3170262" y="3452177"/>
            <a:chExt cx="3721951" cy="12135923"/>
          </a:xfrm>
        </p:grpSpPr>
        <p:sp>
          <p:nvSpPr>
            <p:cNvPr id="1466" name="Google Shape;1466;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0" name="Google Shape;1520;p24"/>
          <p:cNvGrpSpPr/>
          <p:nvPr/>
        </p:nvGrpSpPr>
        <p:grpSpPr>
          <a:xfrm>
            <a:off x="8572063" y="-2535098"/>
            <a:ext cx="3721951" cy="12135923"/>
            <a:chOff x="-3170262" y="3452177"/>
            <a:chExt cx="3721951" cy="12135923"/>
          </a:xfrm>
        </p:grpSpPr>
        <p:sp>
          <p:nvSpPr>
            <p:cNvPr id="1521" name="Google Shape;1521;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6">
  <p:cSld name="CUSTOM_2_1_1_1_1_1_1_1_1">
    <p:spTree>
      <p:nvGrpSpPr>
        <p:cNvPr id="1" name="Shape 1575"/>
        <p:cNvGrpSpPr/>
        <p:nvPr/>
      </p:nvGrpSpPr>
      <p:grpSpPr>
        <a:xfrm>
          <a:off x="0" y="0"/>
          <a:ext cx="0" cy="0"/>
          <a:chOff x="0" y="0"/>
          <a:chExt cx="0" cy="0"/>
        </a:xfrm>
      </p:grpSpPr>
      <p:sp>
        <p:nvSpPr>
          <p:cNvPr id="1576" name="Google Shape;1576;p25"/>
          <p:cNvSpPr txBox="1">
            <a:spLocks noGrp="1"/>
          </p:cNvSpPr>
          <p:nvPr>
            <p:ph type="title"/>
          </p:nvPr>
        </p:nvSpPr>
        <p:spPr>
          <a:xfrm>
            <a:off x="1362400" y="1300763"/>
            <a:ext cx="3161700" cy="11994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577" name="Google Shape;1577;p25"/>
          <p:cNvSpPr txBox="1">
            <a:spLocks noGrp="1"/>
          </p:cNvSpPr>
          <p:nvPr>
            <p:ph type="subTitle" idx="1"/>
          </p:nvPr>
        </p:nvSpPr>
        <p:spPr>
          <a:xfrm>
            <a:off x="1362400" y="2548050"/>
            <a:ext cx="3161700" cy="1199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grpSp>
        <p:nvGrpSpPr>
          <p:cNvPr id="1578" name="Google Shape;1578;p25"/>
          <p:cNvGrpSpPr/>
          <p:nvPr/>
        </p:nvGrpSpPr>
        <p:grpSpPr>
          <a:xfrm rot="5400000">
            <a:off x="1266764" y="4562626"/>
            <a:ext cx="4222888" cy="4088811"/>
            <a:chOff x="8129425" y="2555026"/>
            <a:chExt cx="4222888" cy="4088811"/>
          </a:xfrm>
        </p:grpSpPr>
        <p:sp>
          <p:nvSpPr>
            <p:cNvPr id="1579" name="Google Shape;1579;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25"/>
          <p:cNvGrpSpPr/>
          <p:nvPr/>
        </p:nvGrpSpPr>
        <p:grpSpPr>
          <a:xfrm flipH="1">
            <a:off x="8150363" y="-4899154"/>
            <a:ext cx="3721951" cy="12135923"/>
            <a:chOff x="-3170262" y="3452177"/>
            <a:chExt cx="3721951" cy="12135923"/>
          </a:xfrm>
        </p:grpSpPr>
        <p:sp>
          <p:nvSpPr>
            <p:cNvPr id="1588" name="Google Shape;1588;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25"/>
          <p:cNvGrpSpPr/>
          <p:nvPr/>
        </p:nvGrpSpPr>
        <p:grpSpPr>
          <a:xfrm flipH="1">
            <a:off x="-3056332" y="-1665102"/>
            <a:ext cx="3769563" cy="11358057"/>
            <a:chOff x="-2722250" y="-1079764"/>
            <a:chExt cx="3769563" cy="11358057"/>
          </a:xfrm>
        </p:grpSpPr>
        <p:sp>
          <p:nvSpPr>
            <p:cNvPr id="1645" name="Google Shape;1645;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1659"/>
        <p:cNvGrpSpPr/>
        <p:nvPr/>
      </p:nvGrpSpPr>
      <p:grpSpPr>
        <a:xfrm>
          <a:off x="0" y="0"/>
          <a:ext cx="0" cy="0"/>
          <a:chOff x="0" y="0"/>
          <a:chExt cx="0" cy="0"/>
        </a:xfrm>
      </p:grpSpPr>
      <p:sp>
        <p:nvSpPr>
          <p:cNvPr id="1660" name="Google Shape;1660;p2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61" name="Google Shape;1661;p26"/>
          <p:cNvSpPr txBox="1">
            <a:spLocks noGrp="1"/>
          </p:cNvSpPr>
          <p:nvPr>
            <p:ph type="body" idx="1"/>
          </p:nvPr>
        </p:nvSpPr>
        <p:spPr>
          <a:xfrm>
            <a:off x="7132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2" name="Google Shape;1662;p26"/>
          <p:cNvSpPr txBox="1">
            <a:spLocks noGrp="1"/>
          </p:cNvSpPr>
          <p:nvPr>
            <p:ph type="body" idx="2"/>
          </p:nvPr>
        </p:nvSpPr>
        <p:spPr>
          <a:xfrm>
            <a:off x="4595825" y="1804800"/>
            <a:ext cx="3836400" cy="23298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Char char="●"/>
              <a:defRPr sz="1200"/>
            </a:lvl1pPr>
            <a:lvl2pPr marL="914400" lvl="1" indent="-304800" rtl="0">
              <a:lnSpc>
                <a:spcPct val="115000"/>
              </a:lnSpc>
              <a:spcBef>
                <a:spcPts val="1600"/>
              </a:spcBef>
              <a:spcAft>
                <a:spcPts val="0"/>
              </a:spcAft>
              <a:buSzPts val="1200"/>
              <a:buChar char="○"/>
              <a:defRPr sz="1200"/>
            </a:lvl2pPr>
            <a:lvl3pPr marL="1371600" lvl="2" indent="-304800" rtl="0">
              <a:lnSpc>
                <a:spcPct val="115000"/>
              </a:lnSpc>
              <a:spcBef>
                <a:spcPts val="1600"/>
              </a:spcBef>
              <a:spcAft>
                <a:spcPts val="0"/>
              </a:spcAft>
              <a:buSzPts val="1200"/>
              <a:buChar char="■"/>
              <a:defRPr sz="1200"/>
            </a:lvl3pPr>
            <a:lvl4pPr marL="1828800" lvl="3" indent="-304800" rtl="0">
              <a:lnSpc>
                <a:spcPct val="115000"/>
              </a:lnSpc>
              <a:spcBef>
                <a:spcPts val="1600"/>
              </a:spcBef>
              <a:spcAft>
                <a:spcPts val="0"/>
              </a:spcAft>
              <a:buSzPts val="1200"/>
              <a:buChar char="●"/>
              <a:defRPr sz="1200"/>
            </a:lvl4pPr>
            <a:lvl5pPr marL="2286000" lvl="4" indent="-304800" rtl="0">
              <a:lnSpc>
                <a:spcPct val="115000"/>
              </a:lnSpc>
              <a:spcBef>
                <a:spcPts val="1600"/>
              </a:spcBef>
              <a:spcAft>
                <a:spcPts val="0"/>
              </a:spcAft>
              <a:buSzPts val="1200"/>
              <a:buChar char="○"/>
              <a:defRPr sz="1200"/>
            </a:lvl5pPr>
            <a:lvl6pPr marL="2743200" lvl="5" indent="-304800" rtl="0">
              <a:lnSpc>
                <a:spcPct val="115000"/>
              </a:lnSpc>
              <a:spcBef>
                <a:spcPts val="1600"/>
              </a:spcBef>
              <a:spcAft>
                <a:spcPts val="0"/>
              </a:spcAft>
              <a:buSzPts val="1200"/>
              <a:buChar char="■"/>
              <a:defRPr sz="1200"/>
            </a:lvl6pPr>
            <a:lvl7pPr marL="3200400" lvl="6" indent="-304800" rtl="0">
              <a:lnSpc>
                <a:spcPct val="115000"/>
              </a:lnSpc>
              <a:spcBef>
                <a:spcPts val="1600"/>
              </a:spcBef>
              <a:spcAft>
                <a:spcPts val="0"/>
              </a:spcAft>
              <a:buSzPts val="1200"/>
              <a:buChar char="●"/>
              <a:defRPr sz="1200"/>
            </a:lvl7pPr>
            <a:lvl8pPr marL="3657600" lvl="7" indent="-304800" rtl="0">
              <a:lnSpc>
                <a:spcPct val="115000"/>
              </a:lnSpc>
              <a:spcBef>
                <a:spcPts val="1600"/>
              </a:spcBef>
              <a:spcAft>
                <a:spcPts val="0"/>
              </a:spcAft>
              <a:buSzPts val="1200"/>
              <a:buChar char="○"/>
              <a:defRPr sz="1200"/>
            </a:lvl8pPr>
            <a:lvl9pPr marL="4114800" lvl="8" indent="-304800" rtl="0">
              <a:lnSpc>
                <a:spcPct val="115000"/>
              </a:lnSpc>
              <a:spcBef>
                <a:spcPts val="1600"/>
              </a:spcBef>
              <a:spcAft>
                <a:spcPts val="1600"/>
              </a:spcAft>
              <a:buSzPts val="1200"/>
              <a:buChar char="■"/>
              <a:defRPr sz="1200"/>
            </a:lvl9pPr>
          </a:lstStyle>
          <a:p>
            <a:endParaRPr/>
          </a:p>
        </p:txBody>
      </p:sp>
      <p:sp>
        <p:nvSpPr>
          <p:cNvPr id="1663" name="Google Shape;1663;p26"/>
          <p:cNvSpPr txBox="1">
            <a:spLocks noGrp="1"/>
          </p:cNvSpPr>
          <p:nvPr>
            <p:ph type="subTitle" idx="3"/>
          </p:nvPr>
        </p:nvSpPr>
        <p:spPr>
          <a:xfrm>
            <a:off x="713250" y="1304325"/>
            <a:ext cx="7717500" cy="3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664" name="Google Shape;1664;p26"/>
          <p:cNvGrpSpPr/>
          <p:nvPr/>
        </p:nvGrpSpPr>
        <p:grpSpPr>
          <a:xfrm rot="5400000">
            <a:off x="-1353565" y="-944652"/>
            <a:ext cx="3021722" cy="3146276"/>
            <a:chOff x="-1064015" y="2306598"/>
            <a:chExt cx="3021722" cy="3146276"/>
          </a:xfrm>
        </p:grpSpPr>
        <p:sp>
          <p:nvSpPr>
            <p:cNvPr id="1665" name="Google Shape;1665;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6"/>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6"/>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26"/>
          <p:cNvGrpSpPr/>
          <p:nvPr/>
        </p:nvGrpSpPr>
        <p:grpSpPr>
          <a:xfrm rot="10800000">
            <a:off x="8197625" y="-630926"/>
            <a:ext cx="1158175" cy="2819114"/>
            <a:chOff x="-444950" y="2746461"/>
            <a:chExt cx="1158175" cy="2819114"/>
          </a:xfrm>
        </p:grpSpPr>
        <p:sp>
          <p:nvSpPr>
            <p:cNvPr id="1670" name="Google Shape;1670;p2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1" name="Google Shape;1671;p2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674" name="Google Shape;1674;p2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8" name="Google Shape;1678;p26"/>
          <p:cNvGrpSpPr/>
          <p:nvPr/>
        </p:nvGrpSpPr>
        <p:grpSpPr>
          <a:xfrm rot="-5400000" flipH="1">
            <a:off x="5484825" y="4506281"/>
            <a:ext cx="4222888" cy="4088811"/>
            <a:chOff x="8129425" y="2555026"/>
            <a:chExt cx="4222888" cy="4088811"/>
          </a:xfrm>
        </p:grpSpPr>
        <p:sp>
          <p:nvSpPr>
            <p:cNvPr id="1679" name="Google Shape;1679;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6"/>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6"/>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6"/>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6"/>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26"/>
          <p:cNvGrpSpPr/>
          <p:nvPr/>
        </p:nvGrpSpPr>
        <p:grpSpPr>
          <a:xfrm>
            <a:off x="-2355008" y="4599424"/>
            <a:ext cx="6876983" cy="300288"/>
            <a:chOff x="-2355008" y="4599424"/>
            <a:chExt cx="6876983" cy="300288"/>
          </a:xfrm>
        </p:grpSpPr>
        <p:sp>
          <p:nvSpPr>
            <p:cNvPr id="1688" name="Google Shape;1688;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6"/>
            <p:cNvSpPr/>
            <p:nvPr/>
          </p:nvSpPr>
          <p:spPr>
            <a:xfrm rot="-5400000">
              <a:off x="998719" y="13764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6"/>
            <p:cNvSpPr/>
            <p:nvPr/>
          </p:nvSpPr>
          <p:spPr>
            <a:xfrm rot="10800000" flipH="1">
              <a:off x="107470" y="45994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692"/>
        <p:cNvGrpSpPr/>
        <p:nvPr/>
      </p:nvGrpSpPr>
      <p:grpSpPr>
        <a:xfrm>
          <a:off x="0" y="0"/>
          <a:ext cx="0" cy="0"/>
          <a:chOff x="0" y="0"/>
          <a:chExt cx="0" cy="0"/>
        </a:xfrm>
      </p:grpSpPr>
      <p:sp>
        <p:nvSpPr>
          <p:cNvPr id="1693" name="Google Shape;1693;p27"/>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694" name="Google Shape;1694;p27"/>
          <p:cNvSpPr txBox="1">
            <a:spLocks noGrp="1"/>
          </p:cNvSpPr>
          <p:nvPr>
            <p:ph type="subTitle" idx="1"/>
          </p:nvPr>
        </p:nvSpPr>
        <p:spPr>
          <a:xfrm>
            <a:off x="86562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5" name="Google Shape;1695;p27"/>
          <p:cNvSpPr txBox="1">
            <a:spLocks noGrp="1"/>
          </p:cNvSpPr>
          <p:nvPr>
            <p:ph type="subTitle" idx="2"/>
          </p:nvPr>
        </p:nvSpPr>
        <p:spPr>
          <a:xfrm>
            <a:off x="86562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6" name="Google Shape;1696;p27"/>
          <p:cNvSpPr txBox="1">
            <a:spLocks noGrp="1"/>
          </p:cNvSpPr>
          <p:nvPr>
            <p:ph type="subTitle" idx="3"/>
          </p:nvPr>
        </p:nvSpPr>
        <p:spPr>
          <a:xfrm>
            <a:off x="5963872"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7" name="Google Shape;1697;p27"/>
          <p:cNvSpPr txBox="1">
            <a:spLocks noGrp="1"/>
          </p:cNvSpPr>
          <p:nvPr>
            <p:ph type="subTitle" idx="4"/>
          </p:nvPr>
        </p:nvSpPr>
        <p:spPr>
          <a:xfrm>
            <a:off x="5963872"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698" name="Google Shape;1698;p27"/>
          <p:cNvSpPr txBox="1">
            <a:spLocks noGrp="1"/>
          </p:cNvSpPr>
          <p:nvPr>
            <p:ph type="subTitle" idx="5"/>
          </p:nvPr>
        </p:nvSpPr>
        <p:spPr>
          <a:xfrm>
            <a:off x="3414747" y="32156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9" name="Google Shape;1699;p27"/>
          <p:cNvSpPr txBox="1">
            <a:spLocks noGrp="1"/>
          </p:cNvSpPr>
          <p:nvPr>
            <p:ph type="subTitle" idx="6"/>
          </p:nvPr>
        </p:nvSpPr>
        <p:spPr>
          <a:xfrm>
            <a:off x="3414747" y="2804315"/>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00" name="Google Shape;1700;p27"/>
          <p:cNvGrpSpPr/>
          <p:nvPr/>
        </p:nvGrpSpPr>
        <p:grpSpPr>
          <a:xfrm flipH="1">
            <a:off x="8513002" y="2185426"/>
            <a:ext cx="4088811" cy="4088811"/>
            <a:chOff x="-3640848" y="2185426"/>
            <a:chExt cx="4088811" cy="4088811"/>
          </a:xfrm>
        </p:grpSpPr>
        <p:sp>
          <p:nvSpPr>
            <p:cNvPr id="1701" name="Google Shape;1701;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7"/>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27"/>
          <p:cNvGrpSpPr/>
          <p:nvPr/>
        </p:nvGrpSpPr>
        <p:grpSpPr>
          <a:xfrm rot="10800000" flipH="1">
            <a:off x="6545988" y="-10429089"/>
            <a:ext cx="3769563" cy="11358057"/>
            <a:chOff x="-2722250" y="-1079764"/>
            <a:chExt cx="3769563" cy="11358057"/>
          </a:xfrm>
        </p:grpSpPr>
        <p:sp>
          <p:nvSpPr>
            <p:cNvPr id="1704" name="Google Shape;1704;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27"/>
          <p:cNvGrpSpPr/>
          <p:nvPr/>
        </p:nvGrpSpPr>
        <p:grpSpPr>
          <a:xfrm rot="-5400000" flipH="1">
            <a:off x="-975725" y="4666451"/>
            <a:ext cx="4222888" cy="4088811"/>
            <a:chOff x="8129425" y="2555026"/>
            <a:chExt cx="4222888" cy="4088811"/>
          </a:xfrm>
        </p:grpSpPr>
        <p:sp>
          <p:nvSpPr>
            <p:cNvPr id="1719" name="Google Shape;1719;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7"/>
          <p:cNvGrpSpPr/>
          <p:nvPr/>
        </p:nvGrpSpPr>
        <p:grpSpPr>
          <a:xfrm rot="10800000" flipH="1">
            <a:off x="-1117356" y="-1084598"/>
            <a:ext cx="1982975" cy="2013575"/>
            <a:chOff x="746900" y="-550225"/>
            <a:chExt cx="1982975" cy="2013575"/>
          </a:xfrm>
        </p:grpSpPr>
        <p:sp>
          <p:nvSpPr>
            <p:cNvPr id="1728" name="Google Shape;1728;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1729" name="Google Shape;1729;p27"/>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1">
  <p:cSld name="CUSTOM_5">
    <p:spTree>
      <p:nvGrpSpPr>
        <p:cNvPr id="1" name="Shape 1732"/>
        <p:cNvGrpSpPr/>
        <p:nvPr/>
      </p:nvGrpSpPr>
      <p:grpSpPr>
        <a:xfrm>
          <a:off x="0" y="0"/>
          <a:ext cx="0" cy="0"/>
          <a:chOff x="0" y="0"/>
          <a:chExt cx="0" cy="0"/>
        </a:xfrm>
      </p:grpSpPr>
      <p:sp>
        <p:nvSpPr>
          <p:cNvPr id="1733" name="Google Shape;1733;p28"/>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734" name="Google Shape;1734;p28"/>
          <p:cNvSpPr txBox="1">
            <a:spLocks noGrp="1"/>
          </p:cNvSpPr>
          <p:nvPr>
            <p:ph type="subTitle" idx="1"/>
          </p:nvPr>
        </p:nvSpPr>
        <p:spPr>
          <a:xfrm>
            <a:off x="12341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5" name="Google Shape;1735;p28"/>
          <p:cNvSpPr txBox="1">
            <a:spLocks noGrp="1"/>
          </p:cNvSpPr>
          <p:nvPr>
            <p:ph type="subTitle" idx="2"/>
          </p:nvPr>
        </p:nvSpPr>
        <p:spPr>
          <a:xfrm>
            <a:off x="12341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6" name="Google Shape;1736;p28"/>
          <p:cNvSpPr txBox="1">
            <a:spLocks noGrp="1"/>
          </p:cNvSpPr>
          <p:nvPr>
            <p:ph type="subTitle" idx="3"/>
          </p:nvPr>
        </p:nvSpPr>
        <p:spPr>
          <a:xfrm>
            <a:off x="587548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7" name="Google Shape;1737;p28"/>
          <p:cNvSpPr txBox="1">
            <a:spLocks noGrp="1"/>
          </p:cNvSpPr>
          <p:nvPr>
            <p:ph type="subTitle" idx="4"/>
          </p:nvPr>
        </p:nvSpPr>
        <p:spPr>
          <a:xfrm>
            <a:off x="587548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738" name="Google Shape;1738;p28"/>
          <p:cNvSpPr txBox="1">
            <a:spLocks noGrp="1"/>
          </p:cNvSpPr>
          <p:nvPr>
            <p:ph type="subTitle" idx="5"/>
          </p:nvPr>
        </p:nvSpPr>
        <p:spPr>
          <a:xfrm>
            <a:off x="3554838" y="3256221"/>
            <a:ext cx="20343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9" name="Google Shape;1739;p28"/>
          <p:cNvSpPr txBox="1">
            <a:spLocks noGrp="1"/>
          </p:cNvSpPr>
          <p:nvPr>
            <p:ph type="subTitle" idx="6"/>
          </p:nvPr>
        </p:nvSpPr>
        <p:spPr>
          <a:xfrm>
            <a:off x="3554838" y="2874975"/>
            <a:ext cx="20343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740" name="Google Shape;1740;p28"/>
          <p:cNvGrpSpPr/>
          <p:nvPr/>
        </p:nvGrpSpPr>
        <p:grpSpPr>
          <a:xfrm>
            <a:off x="8449563" y="-6158304"/>
            <a:ext cx="3721951" cy="12077141"/>
            <a:chOff x="13964588" y="-8700304"/>
            <a:chExt cx="3721951" cy="12077141"/>
          </a:xfrm>
        </p:grpSpPr>
        <p:sp>
          <p:nvSpPr>
            <p:cNvPr id="1741" name="Google Shape;1741;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8"/>
            <p:cNvSpPr/>
            <p:nvPr/>
          </p:nvSpPr>
          <p:spPr>
            <a:xfrm rot="10800000">
              <a:off x="14099828" y="-8657781"/>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8"/>
            <p:cNvSpPr/>
            <p:nvPr/>
          </p:nvSpPr>
          <p:spPr>
            <a:xfrm rot="10800000">
              <a:off x="17552407" y="-4605535"/>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8"/>
            <p:cNvSpPr/>
            <p:nvPr/>
          </p:nvSpPr>
          <p:spPr>
            <a:xfrm rot="10800000">
              <a:off x="17583010" y="-564284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8"/>
            <p:cNvSpPr/>
            <p:nvPr/>
          </p:nvSpPr>
          <p:spPr>
            <a:xfrm rot="10800000">
              <a:off x="17133783" y="-1684415"/>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8"/>
            <p:cNvSpPr/>
            <p:nvPr/>
          </p:nvSpPr>
          <p:spPr>
            <a:xfrm rot="10800000">
              <a:off x="14073899" y="-2448893"/>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8"/>
            <p:cNvSpPr/>
            <p:nvPr/>
          </p:nvSpPr>
          <p:spPr>
            <a:xfrm rot="10800000">
              <a:off x="14073899" y="-2660577"/>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8"/>
            <p:cNvSpPr/>
            <p:nvPr/>
          </p:nvSpPr>
          <p:spPr>
            <a:xfrm rot="10800000">
              <a:off x="14073899" y="-287457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8"/>
            <p:cNvSpPr/>
            <p:nvPr/>
          </p:nvSpPr>
          <p:spPr>
            <a:xfrm rot="10800000">
              <a:off x="14073899" y="-3086253"/>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8"/>
            <p:cNvSpPr/>
            <p:nvPr/>
          </p:nvSpPr>
          <p:spPr>
            <a:xfrm rot="10800000">
              <a:off x="14073899" y="-329793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8"/>
            <p:cNvSpPr/>
            <p:nvPr/>
          </p:nvSpPr>
          <p:spPr>
            <a:xfrm rot="10800000">
              <a:off x="17013790" y="-7444292"/>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8"/>
            <p:cNvSpPr/>
            <p:nvPr/>
          </p:nvSpPr>
          <p:spPr>
            <a:xfrm rot="10800000">
              <a:off x="17133775" y="1118912"/>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8"/>
            <p:cNvSpPr/>
            <p:nvPr/>
          </p:nvSpPr>
          <p:spPr>
            <a:xfrm rot="5400000" flipH="1">
              <a:off x="12940794" y="-689097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8"/>
            <p:cNvSpPr/>
            <p:nvPr/>
          </p:nvSpPr>
          <p:spPr>
            <a:xfrm rot="5400000" flipH="1">
              <a:off x="13745938" y="-5065499"/>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8"/>
            <p:cNvSpPr/>
            <p:nvPr/>
          </p:nvSpPr>
          <p:spPr>
            <a:xfrm rot="5400000" flipH="1">
              <a:off x="14951387"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8"/>
            <p:cNvSpPr/>
            <p:nvPr/>
          </p:nvSpPr>
          <p:spPr>
            <a:xfrm rot="5400000" flipH="1">
              <a:off x="14240888"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8"/>
            <p:cNvSpPr/>
            <p:nvPr/>
          </p:nvSpPr>
          <p:spPr>
            <a:xfrm rot="5400000" flipH="1">
              <a:off x="14477721"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8"/>
            <p:cNvSpPr/>
            <p:nvPr/>
          </p:nvSpPr>
          <p:spPr>
            <a:xfrm rot="5400000" flipH="1">
              <a:off x="14714554" y="-870030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8"/>
            <p:cNvSpPr/>
            <p:nvPr/>
          </p:nvSpPr>
          <p:spPr>
            <a:xfrm rot="5400000" flipH="1">
              <a:off x="17196667" y="-34972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8"/>
            <p:cNvSpPr/>
            <p:nvPr/>
          </p:nvSpPr>
          <p:spPr>
            <a:xfrm rot="5400000" flipH="1">
              <a:off x="14041054" y="-60033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8"/>
            <p:cNvSpPr/>
            <p:nvPr/>
          </p:nvSpPr>
          <p:spPr>
            <a:xfrm rot="5400000" flipH="1">
              <a:off x="14041054" y="5852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8"/>
            <p:cNvSpPr/>
            <p:nvPr/>
          </p:nvSpPr>
          <p:spPr>
            <a:xfrm rot="5400000" flipH="1">
              <a:off x="14041054" y="3481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8"/>
            <p:cNvSpPr/>
            <p:nvPr/>
          </p:nvSpPr>
          <p:spPr>
            <a:xfrm rot="5400000" flipH="1">
              <a:off x="14041054" y="11102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8"/>
            <p:cNvSpPr/>
            <p:nvPr/>
          </p:nvSpPr>
          <p:spPr>
            <a:xfrm rot="5400000" flipH="1">
              <a:off x="14041054" y="-12609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8"/>
            <p:cNvSpPr/>
            <p:nvPr/>
          </p:nvSpPr>
          <p:spPr>
            <a:xfrm rot="5400000" flipH="1">
              <a:off x="14041054" y="-36321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28"/>
          <p:cNvGrpSpPr/>
          <p:nvPr/>
        </p:nvGrpSpPr>
        <p:grpSpPr>
          <a:xfrm>
            <a:off x="5506679" y="4560924"/>
            <a:ext cx="6959445" cy="376473"/>
            <a:chOff x="5506679" y="4560924"/>
            <a:chExt cx="6959445" cy="376473"/>
          </a:xfrm>
        </p:grpSpPr>
        <p:sp>
          <p:nvSpPr>
            <p:cNvPr id="1790" name="Google Shape;1790;p28"/>
            <p:cNvSpPr/>
            <p:nvPr/>
          </p:nvSpPr>
          <p:spPr>
            <a:xfrm rot="-5400000">
              <a:off x="89428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8"/>
            <p:cNvSpPr/>
            <p:nvPr/>
          </p:nvSpPr>
          <p:spPr>
            <a:xfrm rot="10800000" flipH="1">
              <a:off x="8051620"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8"/>
            <p:cNvSpPr/>
            <p:nvPr/>
          </p:nvSpPr>
          <p:spPr>
            <a:xfrm rot="-5400000" flipH="1">
              <a:off x="5506679" y="4786797"/>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4" name="Google Shape;1794;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8"/>
          <p:cNvSpPr/>
          <p:nvPr/>
        </p:nvSpPr>
        <p:spPr>
          <a:xfrm>
            <a:off x="-10698" y="405425"/>
            <a:ext cx="96010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6" name="Google Shape;1796;p28"/>
          <p:cNvGrpSpPr/>
          <p:nvPr/>
        </p:nvGrpSpPr>
        <p:grpSpPr>
          <a:xfrm>
            <a:off x="520187" y="968839"/>
            <a:ext cx="117523" cy="719798"/>
            <a:chOff x="824987" y="359239"/>
            <a:chExt cx="117523" cy="719798"/>
          </a:xfrm>
        </p:grpSpPr>
        <p:sp>
          <p:nvSpPr>
            <p:cNvPr id="1797" name="Google Shape;1797;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8"/>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8"/>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8"/>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8"/>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5" name="Google Shape;1805;p28"/>
          <p:cNvGrpSpPr/>
          <p:nvPr/>
        </p:nvGrpSpPr>
        <p:grpSpPr>
          <a:xfrm>
            <a:off x="-17163929" y="459889"/>
            <a:ext cx="18162623" cy="5570271"/>
            <a:chOff x="-17163929" y="459889"/>
            <a:chExt cx="18162623" cy="5570271"/>
          </a:xfrm>
        </p:grpSpPr>
        <p:sp>
          <p:nvSpPr>
            <p:cNvPr id="1806" name="Google Shape;1806;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8"/>
            <p:cNvSpPr/>
            <p:nvPr/>
          </p:nvSpPr>
          <p:spPr>
            <a:xfrm rot="-5400000" flipH="1">
              <a:off x="-7801323" y="-2908571"/>
              <a:ext cx="5290499" cy="12182095"/>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8"/>
            <p:cNvSpPr/>
            <p:nvPr/>
          </p:nvSpPr>
          <p:spPr>
            <a:xfrm rot="-5400000" flipH="1">
              <a:off x="-6731174" y="-940985"/>
              <a:ext cx="173" cy="3203058"/>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8"/>
            <p:cNvSpPr/>
            <p:nvPr/>
          </p:nvSpPr>
          <p:spPr>
            <a:xfrm rot="-5400000" flipH="1">
              <a:off x="-3994401" y="197532"/>
              <a:ext cx="173" cy="834423"/>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8"/>
            <p:cNvSpPr/>
            <p:nvPr/>
          </p:nvSpPr>
          <p:spPr>
            <a:xfrm rot="-5400000" flipH="1">
              <a:off x="-13607258" y="-2818783"/>
              <a:ext cx="637224" cy="7574620"/>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8"/>
            <p:cNvSpPr/>
            <p:nvPr/>
          </p:nvSpPr>
          <p:spPr>
            <a:xfrm rot="-5400000" flipH="1">
              <a:off x="-17524796" y="3625937"/>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8"/>
            <p:cNvSpPr/>
            <p:nvPr/>
          </p:nvSpPr>
          <p:spPr>
            <a:xfrm rot="-5400000" flipH="1">
              <a:off x="-8790284"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8"/>
            <p:cNvSpPr/>
            <p:nvPr/>
          </p:nvSpPr>
          <p:spPr>
            <a:xfrm rot="-5400000" flipH="1">
              <a:off x="-8473478"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8"/>
            <p:cNvSpPr/>
            <p:nvPr/>
          </p:nvSpPr>
          <p:spPr>
            <a:xfrm rot="-5400000" flipH="1">
              <a:off x="-8153130" y="5433537"/>
              <a:ext cx="366227" cy="499824"/>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8"/>
            <p:cNvSpPr/>
            <p:nvPr/>
          </p:nvSpPr>
          <p:spPr>
            <a:xfrm rot="-5400000" flipH="1">
              <a:off x="-7836411" y="5433450"/>
              <a:ext cx="366227" cy="499997"/>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8"/>
            <p:cNvSpPr/>
            <p:nvPr/>
          </p:nvSpPr>
          <p:spPr>
            <a:xfrm rot="-5400000" flipH="1">
              <a:off x="-7519606" y="5433450"/>
              <a:ext cx="366227" cy="499997"/>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8"/>
            <p:cNvSpPr/>
            <p:nvPr/>
          </p:nvSpPr>
          <p:spPr>
            <a:xfrm rot="-5400000" flipH="1">
              <a:off x="-6153992" y="-3806147"/>
              <a:ext cx="253714" cy="10292027"/>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8"/>
            <p:cNvSpPr/>
            <p:nvPr/>
          </p:nvSpPr>
          <p:spPr>
            <a:xfrm rot="-5400000" flipH="1">
              <a:off x="-14935953" y="47964"/>
              <a:ext cx="173" cy="2478209"/>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8"/>
            <p:cNvSpPr/>
            <p:nvPr/>
          </p:nvSpPr>
          <p:spPr>
            <a:xfrm>
              <a:off x="-3642674" y="5628846"/>
              <a:ext cx="346573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8"/>
            <p:cNvSpPr/>
            <p:nvPr/>
          </p:nvSpPr>
          <p:spPr>
            <a:xfrm>
              <a:off x="-5171424" y="5627125"/>
              <a:ext cx="1059201"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8"/>
            <p:cNvSpPr/>
            <p:nvPr/>
          </p:nvSpPr>
          <p:spPr>
            <a:xfrm>
              <a:off x="822808" y="437743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8"/>
            <p:cNvSpPr/>
            <p:nvPr/>
          </p:nvSpPr>
          <p:spPr>
            <a:xfrm>
              <a:off x="822808" y="544076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8"/>
            <p:cNvSpPr/>
            <p:nvPr/>
          </p:nvSpPr>
          <p:spPr>
            <a:xfrm>
              <a:off x="822808" y="508632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8"/>
            <p:cNvSpPr/>
            <p:nvPr/>
          </p:nvSpPr>
          <p:spPr>
            <a:xfrm>
              <a:off x="822808" y="473187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8"/>
            <p:cNvSpPr/>
            <p:nvPr/>
          </p:nvSpPr>
          <p:spPr>
            <a:xfrm>
              <a:off x="-7521298" y="459889"/>
              <a:ext cx="1064982" cy="401314"/>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8"/>
            <p:cNvSpPr/>
            <p:nvPr/>
          </p:nvSpPr>
          <p:spPr>
            <a:xfrm>
              <a:off x="-11299605"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8"/>
            <p:cNvSpPr/>
            <p:nvPr/>
          </p:nvSpPr>
          <p:spPr>
            <a:xfrm>
              <a:off x="-130739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8"/>
            <p:cNvSpPr/>
            <p:nvPr/>
          </p:nvSpPr>
          <p:spPr>
            <a:xfrm>
              <a:off x="-1271910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8"/>
            <p:cNvSpPr/>
            <p:nvPr/>
          </p:nvSpPr>
          <p:spPr>
            <a:xfrm>
              <a:off x="-1236422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8"/>
            <p:cNvSpPr/>
            <p:nvPr/>
          </p:nvSpPr>
          <p:spPr>
            <a:xfrm>
              <a:off x="-1200935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8"/>
            <p:cNvSpPr/>
            <p:nvPr/>
          </p:nvSpPr>
          <p:spPr>
            <a:xfrm>
              <a:off x="-11654479"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8"/>
            <p:cNvSpPr/>
            <p:nvPr/>
          </p:nvSpPr>
          <p:spPr>
            <a:xfrm>
              <a:off x="-15411044" y="573983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8"/>
            <p:cNvSpPr/>
            <p:nvPr/>
          </p:nvSpPr>
          <p:spPr>
            <a:xfrm>
              <a:off x="-17163929" y="3089125"/>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8"/>
            <p:cNvSpPr/>
            <p:nvPr/>
          </p:nvSpPr>
          <p:spPr>
            <a:xfrm>
              <a:off x="-17163929" y="351539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8"/>
            <p:cNvSpPr/>
            <p:nvPr/>
          </p:nvSpPr>
          <p:spPr>
            <a:xfrm>
              <a:off x="393150" y="2661163"/>
              <a:ext cx="175901" cy="47820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864"/>
        <p:cNvGrpSpPr/>
        <p:nvPr/>
      </p:nvGrpSpPr>
      <p:grpSpPr>
        <a:xfrm>
          <a:off x="0" y="0"/>
          <a:ext cx="0" cy="0"/>
          <a:chOff x="0" y="0"/>
          <a:chExt cx="0" cy="0"/>
        </a:xfrm>
      </p:grpSpPr>
      <p:sp>
        <p:nvSpPr>
          <p:cNvPr id="1865" name="Google Shape;1865;p29"/>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866" name="Google Shape;1866;p29"/>
          <p:cNvSpPr txBox="1">
            <a:spLocks noGrp="1"/>
          </p:cNvSpPr>
          <p:nvPr>
            <p:ph type="subTitle" idx="1"/>
          </p:nvPr>
        </p:nvSpPr>
        <p:spPr>
          <a:xfrm>
            <a:off x="2132775"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7" name="Google Shape;1867;p29"/>
          <p:cNvSpPr txBox="1">
            <a:spLocks noGrp="1"/>
          </p:cNvSpPr>
          <p:nvPr>
            <p:ph type="subTitle" idx="2"/>
          </p:nvPr>
        </p:nvSpPr>
        <p:spPr>
          <a:xfrm>
            <a:off x="2132775"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68" name="Google Shape;1868;p29"/>
          <p:cNvSpPr txBox="1">
            <a:spLocks noGrp="1"/>
          </p:cNvSpPr>
          <p:nvPr>
            <p:ph type="subTitle" idx="3"/>
          </p:nvPr>
        </p:nvSpPr>
        <p:spPr>
          <a:xfrm>
            <a:off x="2132775"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69" name="Google Shape;1869;p29"/>
          <p:cNvSpPr txBox="1">
            <a:spLocks noGrp="1"/>
          </p:cNvSpPr>
          <p:nvPr>
            <p:ph type="subTitle" idx="4"/>
          </p:nvPr>
        </p:nvSpPr>
        <p:spPr>
          <a:xfrm>
            <a:off x="2132775"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0" name="Google Shape;1870;p29"/>
          <p:cNvSpPr txBox="1">
            <a:spLocks noGrp="1"/>
          </p:cNvSpPr>
          <p:nvPr>
            <p:ph type="subTitle" idx="5"/>
          </p:nvPr>
        </p:nvSpPr>
        <p:spPr>
          <a:xfrm>
            <a:off x="5911850" y="19522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1" name="Google Shape;1871;p29"/>
          <p:cNvSpPr txBox="1">
            <a:spLocks noGrp="1"/>
          </p:cNvSpPr>
          <p:nvPr>
            <p:ph type="subTitle" idx="6"/>
          </p:nvPr>
        </p:nvSpPr>
        <p:spPr>
          <a:xfrm>
            <a:off x="5911850" y="15710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872" name="Google Shape;1872;p29"/>
          <p:cNvSpPr txBox="1">
            <a:spLocks noGrp="1"/>
          </p:cNvSpPr>
          <p:nvPr>
            <p:ph type="subTitle" idx="7"/>
          </p:nvPr>
        </p:nvSpPr>
        <p:spPr>
          <a:xfrm>
            <a:off x="5911850" y="3401042"/>
            <a:ext cx="2157600" cy="784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3" name="Google Shape;1873;p29"/>
          <p:cNvSpPr txBox="1">
            <a:spLocks noGrp="1"/>
          </p:cNvSpPr>
          <p:nvPr>
            <p:ph type="subTitle" idx="8"/>
          </p:nvPr>
        </p:nvSpPr>
        <p:spPr>
          <a:xfrm>
            <a:off x="5911850" y="3019800"/>
            <a:ext cx="21576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874" name="Google Shape;1874;p29"/>
          <p:cNvGrpSpPr/>
          <p:nvPr/>
        </p:nvGrpSpPr>
        <p:grpSpPr>
          <a:xfrm rot="10800000">
            <a:off x="-1081045" y="2901062"/>
            <a:ext cx="3021722" cy="3146276"/>
            <a:chOff x="-1081045" y="-1072813"/>
            <a:chExt cx="3021722" cy="3146276"/>
          </a:xfrm>
        </p:grpSpPr>
        <p:sp>
          <p:nvSpPr>
            <p:cNvPr id="1875" name="Google Shape;1875;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3" name="Google Shape;1883;p29"/>
          <p:cNvGrpSpPr/>
          <p:nvPr/>
        </p:nvGrpSpPr>
        <p:grpSpPr>
          <a:xfrm rot="10800000">
            <a:off x="8197625" y="-630926"/>
            <a:ext cx="1158175" cy="2819114"/>
            <a:chOff x="-444950" y="2746461"/>
            <a:chExt cx="1158175" cy="2819114"/>
          </a:xfrm>
        </p:grpSpPr>
        <p:sp>
          <p:nvSpPr>
            <p:cNvPr id="1884" name="Google Shape;1884;p29"/>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5" name="Google Shape;1885;p29"/>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1888" name="Google Shape;1888;p29"/>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2" name="Google Shape;1892;p29"/>
          <p:cNvGrpSpPr/>
          <p:nvPr/>
        </p:nvGrpSpPr>
        <p:grpSpPr>
          <a:xfrm rot="-5400000" flipH="1">
            <a:off x="5658025" y="4666451"/>
            <a:ext cx="4222888" cy="4088811"/>
            <a:chOff x="8129425" y="2555026"/>
            <a:chExt cx="4222888" cy="4088811"/>
          </a:xfrm>
        </p:grpSpPr>
        <p:sp>
          <p:nvSpPr>
            <p:cNvPr id="1893" name="Google Shape;1893;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1" name="Google Shape;1901;p29"/>
          <p:cNvGrpSpPr/>
          <p:nvPr/>
        </p:nvGrpSpPr>
        <p:grpSpPr>
          <a:xfrm>
            <a:off x="-3068512" y="-9947723"/>
            <a:ext cx="3752539" cy="12135923"/>
            <a:chOff x="-3068512" y="-9947723"/>
            <a:chExt cx="3752539" cy="12135923"/>
          </a:xfrm>
        </p:grpSpPr>
        <p:sp>
          <p:nvSpPr>
            <p:cNvPr id="1902" name="Google Shape;1902;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rot="5400000">
              <a:off x="-3287162" y="-171475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9"/>
            <p:cNvSpPr/>
            <p:nvPr/>
          </p:nvSpPr>
          <p:spPr>
            <a:xfrm flipH="1">
              <a:off x="-2933272" y="-5994223"/>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9"/>
            <p:cNvSpPr/>
            <p:nvPr/>
          </p:nvSpPr>
          <p:spPr>
            <a:xfrm flipH="1">
              <a:off x="519307" y="-404680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9"/>
            <p:cNvSpPr/>
            <p:nvPr/>
          </p:nvSpPr>
          <p:spPr>
            <a:xfrm flipH="1">
              <a:off x="549910" y="-1426807"/>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9"/>
            <p:cNvSpPr/>
            <p:nvPr/>
          </p:nvSpPr>
          <p:spPr>
            <a:xfrm flipH="1">
              <a:off x="100683" y="-9888941"/>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9"/>
            <p:cNvSpPr/>
            <p:nvPr/>
          </p:nvSpPr>
          <p:spPr>
            <a:xfrm flipH="1">
              <a:off x="-2933304" y="-9888941"/>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9"/>
            <p:cNvSpPr/>
            <p:nvPr/>
          </p:nvSpPr>
          <p:spPr>
            <a:xfrm flipH="1">
              <a:off x="-2959201" y="-4397302"/>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9"/>
            <p:cNvSpPr/>
            <p:nvPr/>
          </p:nvSpPr>
          <p:spPr>
            <a:xfrm flipH="1">
              <a:off x="-2959201" y="-418561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9"/>
            <p:cNvSpPr/>
            <p:nvPr/>
          </p:nvSpPr>
          <p:spPr>
            <a:xfrm flipH="1">
              <a:off x="-2959201" y="-3971510"/>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9"/>
            <p:cNvSpPr/>
            <p:nvPr/>
          </p:nvSpPr>
          <p:spPr>
            <a:xfrm flipH="1">
              <a:off x="-2959201" y="-3759942"/>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9"/>
            <p:cNvSpPr/>
            <p:nvPr/>
          </p:nvSpPr>
          <p:spPr>
            <a:xfrm flipH="1">
              <a:off x="-2959201" y="-354825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9"/>
            <p:cNvSpPr/>
            <p:nvPr/>
          </p:nvSpPr>
          <p:spPr>
            <a:xfrm flipH="1">
              <a:off x="100675" y="-9286920"/>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9"/>
            <p:cNvSpPr/>
            <p:nvPr/>
          </p:nvSpPr>
          <p:spPr>
            <a:xfrm rot="5400000">
              <a:off x="-4092306" y="110720"/>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9"/>
            <p:cNvSpPr/>
            <p:nvPr/>
          </p:nvSpPr>
          <p:spPr>
            <a:xfrm rot="5400000">
              <a:off x="-2081713"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9"/>
            <p:cNvSpPr/>
            <p:nvPr/>
          </p:nvSpPr>
          <p:spPr>
            <a:xfrm rot="5400000">
              <a:off x="-2792212"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9"/>
            <p:cNvSpPr/>
            <p:nvPr/>
          </p:nvSpPr>
          <p:spPr>
            <a:xfrm rot="5400000">
              <a:off x="-2555379"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9"/>
            <p:cNvSpPr/>
            <p:nvPr/>
          </p:nvSpPr>
          <p:spPr>
            <a:xfrm rot="5400000">
              <a:off x="-2318546" y="20706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9"/>
            <p:cNvSpPr/>
            <p:nvPr/>
          </p:nvSpPr>
          <p:spPr>
            <a:xfrm rot="5400000">
              <a:off x="163567" y="-3282978"/>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rot="5400000">
              <a:off x="-2992046" y="-6029291"/>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rot="5400000">
              <a:off x="-2992046" y="-721489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rot="5400000">
              <a:off x="-2992046" y="-697777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rot="5400000">
              <a:off x="-2992046" y="-674065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rot="5400000">
              <a:off x="-2992046" y="-650353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rot="5400000">
              <a:off x="-2992046" y="-626641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rot="5400000">
              <a:off x="-2992046" y="-877647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rot="5400000">
              <a:off x="-1220890"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rot="5400000">
              <a:off x="-1505714" y="-994772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rot="5400000">
              <a:off x="196075" y="-80106"/>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CUSTOM_6_1">
    <p:spTree>
      <p:nvGrpSpPr>
        <p:cNvPr id="1" name="Shape 1957"/>
        <p:cNvGrpSpPr/>
        <p:nvPr/>
      </p:nvGrpSpPr>
      <p:grpSpPr>
        <a:xfrm>
          <a:off x="0" y="0"/>
          <a:ext cx="0" cy="0"/>
          <a:chOff x="0" y="0"/>
          <a:chExt cx="0" cy="0"/>
        </a:xfrm>
      </p:grpSpPr>
      <p:sp>
        <p:nvSpPr>
          <p:cNvPr id="1958" name="Google Shape;1958;p30"/>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59" name="Google Shape;1959;p30"/>
          <p:cNvGrpSpPr/>
          <p:nvPr/>
        </p:nvGrpSpPr>
        <p:grpSpPr>
          <a:xfrm>
            <a:off x="-3612573" y="3546476"/>
            <a:ext cx="4088811" cy="4088811"/>
            <a:chOff x="-3640848" y="2185426"/>
            <a:chExt cx="4088811" cy="4088811"/>
          </a:xfrm>
        </p:grpSpPr>
        <p:sp>
          <p:nvSpPr>
            <p:cNvPr id="1960" name="Google Shape;1960;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0"/>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2" name="Google Shape;1962;p30"/>
          <p:cNvGrpSpPr/>
          <p:nvPr/>
        </p:nvGrpSpPr>
        <p:grpSpPr>
          <a:xfrm>
            <a:off x="-1350577" y="383600"/>
            <a:ext cx="1928770" cy="2826596"/>
            <a:chOff x="-1350577" y="383600"/>
            <a:chExt cx="1928770" cy="2826596"/>
          </a:xfrm>
        </p:grpSpPr>
        <p:sp>
          <p:nvSpPr>
            <p:cNvPr id="1963" name="Google Shape;1963;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0"/>
            <p:cNvSpPr/>
            <p:nvPr/>
          </p:nvSpPr>
          <p:spPr>
            <a:xfrm rot="5400000">
              <a:off x="-1711634" y="920412"/>
              <a:ext cx="2650694" cy="1753015"/>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0"/>
            <p:cNvSpPr/>
            <p:nvPr/>
          </p:nvSpPr>
          <p:spPr>
            <a:xfrm flipH="1">
              <a:off x="-1350577" y="3034311"/>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0"/>
            <p:cNvSpPr/>
            <p:nvPr/>
          </p:nvSpPr>
          <p:spPr>
            <a:xfrm flipH="1">
              <a:off x="402308" y="383600"/>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0"/>
            <p:cNvSpPr/>
            <p:nvPr/>
          </p:nvSpPr>
          <p:spPr>
            <a:xfrm flipH="1">
              <a:off x="402308" y="809866"/>
              <a:ext cx="175885" cy="175885"/>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1" name="Google Shape;1971;p30"/>
          <p:cNvSpPr txBox="1">
            <a:spLocks noGrp="1"/>
          </p:cNvSpPr>
          <p:nvPr>
            <p:ph type="subTitle" idx="1"/>
          </p:nvPr>
        </p:nvSpPr>
        <p:spPr>
          <a:xfrm>
            <a:off x="713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2" name="Google Shape;1972;p30"/>
          <p:cNvSpPr txBox="1">
            <a:spLocks noGrp="1"/>
          </p:cNvSpPr>
          <p:nvPr>
            <p:ph type="subTitle" idx="2"/>
          </p:nvPr>
        </p:nvSpPr>
        <p:spPr>
          <a:xfrm>
            <a:off x="713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73" name="Google Shape;1973;p30"/>
          <p:cNvSpPr txBox="1">
            <a:spLocks noGrp="1"/>
          </p:cNvSpPr>
          <p:nvPr>
            <p:ph type="subTitle" idx="3"/>
          </p:nvPr>
        </p:nvSpPr>
        <p:spPr>
          <a:xfrm>
            <a:off x="6579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4" name="Google Shape;1974;p30"/>
          <p:cNvSpPr txBox="1">
            <a:spLocks noGrp="1"/>
          </p:cNvSpPr>
          <p:nvPr>
            <p:ph type="subTitle" idx="4"/>
          </p:nvPr>
        </p:nvSpPr>
        <p:spPr>
          <a:xfrm>
            <a:off x="6579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1975" name="Google Shape;1975;p30"/>
          <p:cNvGrpSpPr/>
          <p:nvPr/>
        </p:nvGrpSpPr>
        <p:grpSpPr>
          <a:xfrm>
            <a:off x="6292929" y="-4592"/>
            <a:ext cx="5178842" cy="5178453"/>
            <a:chOff x="6292929" y="-4592"/>
            <a:chExt cx="5178842" cy="5178453"/>
          </a:xfrm>
        </p:grpSpPr>
        <p:sp>
          <p:nvSpPr>
            <p:cNvPr id="1976" name="Google Shape;1976;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0"/>
            <p:cNvSpPr/>
            <p:nvPr/>
          </p:nvSpPr>
          <p:spPr>
            <a:xfrm rot="2716073" flipH="1">
              <a:off x="7066103"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0"/>
            <p:cNvSpPr/>
            <p:nvPr/>
          </p:nvSpPr>
          <p:spPr>
            <a:xfrm rot="5400000" flipH="1">
              <a:off x="8498352" y="44653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30"/>
          <p:cNvSpPr txBox="1">
            <a:spLocks noGrp="1"/>
          </p:cNvSpPr>
          <p:nvPr>
            <p:ph type="subTitle" idx="5"/>
          </p:nvPr>
        </p:nvSpPr>
        <p:spPr>
          <a:xfrm>
            <a:off x="46242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1" name="Google Shape;1981;p30"/>
          <p:cNvSpPr txBox="1">
            <a:spLocks noGrp="1"/>
          </p:cNvSpPr>
          <p:nvPr>
            <p:ph type="subTitle" idx="6"/>
          </p:nvPr>
        </p:nvSpPr>
        <p:spPr>
          <a:xfrm>
            <a:off x="46242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1982" name="Google Shape;1982;p30"/>
          <p:cNvSpPr txBox="1">
            <a:spLocks noGrp="1"/>
          </p:cNvSpPr>
          <p:nvPr>
            <p:ph type="subTitle" idx="7"/>
          </p:nvPr>
        </p:nvSpPr>
        <p:spPr>
          <a:xfrm>
            <a:off x="2668725" y="3335392"/>
            <a:ext cx="18510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3" name="Google Shape;1983;p30"/>
          <p:cNvSpPr txBox="1">
            <a:spLocks noGrp="1"/>
          </p:cNvSpPr>
          <p:nvPr>
            <p:ph type="subTitle" idx="8"/>
          </p:nvPr>
        </p:nvSpPr>
        <p:spPr>
          <a:xfrm>
            <a:off x="2668725" y="2908657"/>
            <a:ext cx="18510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ive columns">
  <p:cSld name="CUSTOM_6_1_1">
    <p:spTree>
      <p:nvGrpSpPr>
        <p:cNvPr id="1" name="Shape 1984"/>
        <p:cNvGrpSpPr/>
        <p:nvPr/>
      </p:nvGrpSpPr>
      <p:grpSpPr>
        <a:xfrm>
          <a:off x="0" y="0"/>
          <a:ext cx="0" cy="0"/>
          <a:chOff x="0" y="0"/>
          <a:chExt cx="0" cy="0"/>
        </a:xfrm>
      </p:grpSpPr>
      <p:sp>
        <p:nvSpPr>
          <p:cNvPr id="1985" name="Google Shape;1985;p31"/>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986" name="Google Shape;1986;p31"/>
          <p:cNvGrpSpPr/>
          <p:nvPr/>
        </p:nvGrpSpPr>
        <p:grpSpPr>
          <a:xfrm rot="10800000" flipH="1">
            <a:off x="8280700" y="-1086319"/>
            <a:ext cx="4222888" cy="4088811"/>
            <a:chOff x="8129425" y="2555026"/>
            <a:chExt cx="4222888" cy="4088811"/>
          </a:xfrm>
        </p:grpSpPr>
        <p:sp>
          <p:nvSpPr>
            <p:cNvPr id="1987" name="Google Shape;1987;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1"/>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1"/>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1"/>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1"/>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31"/>
          <p:cNvGrpSpPr/>
          <p:nvPr/>
        </p:nvGrpSpPr>
        <p:grpSpPr>
          <a:xfrm>
            <a:off x="-3008737" y="-4892867"/>
            <a:ext cx="3721951" cy="12135923"/>
            <a:chOff x="-3170262" y="3452177"/>
            <a:chExt cx="3721951" cy="12135923"/>
          </a:xfrm>
        </p:grpSpPr>
        <p:sp>
          <p:nvSpPr>
            <p:cNvPr id="1996" name="Google Shape;1996;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1"/>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1"/>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1"/>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1"/>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1"/>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1"/>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1"/>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1"/>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1"/>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1"/>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1"/>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1"/>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1"/>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1"/>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1"/>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1"/>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1"/>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1"/>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1"/>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1"/>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1"/>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1"/>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1"/>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1"/>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1"/>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1"/>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1"/>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1"/>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2" name="Google Shape;2052;p31"/>
          <p:cNvGrpSpPr/>
          <p:nvPr/>
        </p:nvGrpSpPr>
        <p:grpSpPr>
          <a:xfrm>
            <a:off x="3324825" y="4560924"/>
            <a:ext cx="6966899" cy="300288"/>
            <a:chOff x="3324825" y="4560924"/>
            <a:chExt cx="6966899" cy="300288"/>
          </a:xfrm>
        </p:grpSpPr>
        <p:sp>
          <p:nvSpPr>
            <p:cNvPr id="2053" name="Google Shape;2053;p31"/>
            <p:cNvSpPr/>
            <p:nvPr/>
          </p:nvSpPr>
          <p:spPr>
            <a:xfrm rot="5400000" flipH="1">
              <a:off x="6768469" y="1337956"/>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1"/>
            <p:cNvSpPr/>
            <p:nvPr/>
          </p:nvSpPr>
          <p:spPr>
            <a:xfrm rot="10800000">
              <a:off x="6513499" y="4560924"/>
              <a:ext cx="1315747"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1"/>
            <p:cNvSpPr/>
            <p:nvPr/>
          </p:nvSpPr>
          <p:spPr>
            <a:xfrm>
              <a:off x="3324825" y="461970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7" name="Google Shape;2057;p31"/>
          <p:cNvSpPr txBox="1">
            <a:spLocks noGrp="1"/>
          </p:cNvSpPr>
          <p:nvPr>
            <p:ph type="subTitle" idx="1"/>
          </p:nvPr>
        </p:nvSpPr>
        <p:spPr>
          <a:xfrm>
            <a:off x="4677087"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58" name="Google Shape;2058;p31"/>
          <p:cNvSpPr txBox="1">
            <a:spLocks noGrp="1"/>
          </p:cNvSpPr>
          <p:nvPr>
            <p:ph type="subTitle" idx="2"/>
          </p:nvPr>
        </p:nvSpPr>
        <p:spPr>
          <a:xfrm>
            <a:off x="4677087"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59" name="Google Shape;2059;p31"/>
          <p:cNvSpPr txBox="1">
            <a:spLocks noGrp="1"/>
          </p:cNvSpPr>
          <p:nvPr>
            <p:ph type="subTitle" idx="3"/>
          </p:nvPr>
        </p:nvSpPr>
        <p:spPr>
          <a:xfrm>
            <a:off x="82752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0" name="Google Shape;2060;p31"/>
          <p:cNvSpPr txBox="1">
            <a:spLocks noGrp="1"/>
          </p:cNvSpPr>
          <p:nvPr>
            <p:ph type="subTitle" idx="4"/>
          </p:nvPr>
        </p:nvSpPr>
        <p:spPr>
          <a:xfrm>
            <a:off x="82752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1" name="Google Shape;2061;p31"/>
          <p:cNvSpPr txBox="1">
            <a:spLocks noGrp="1"/>
          </p:cNvSpPr>
          <p:nvPr>
            <p:ph type="subTitle" idx="5"/>
          </p:nvPr>
        </p:nvSpPr>
        <p:spPr>
          <a:xfrm>
            <a:off x="5960275"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2" name="Google Shape;2062;p31"/>
          <p:cNvSpPr txBox="1">
            <a:spLocks noGrp="1"/>
          </p:cNvSpPr>
          <p:nvPr>
            <p:ph type="subTitle" idx="6"/>
          </p:nvPr>
        </p:nvSpPr>
        <p:spPr>
          <a:xfrm>
            <a:off x="5960275"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3" name="Google Shape;2063;p31"/>
          <p:cNvSpPr txBox="1">
            <a:spLocks noGrp="1"/>
          </p:cNvSpPr>
          <p:nvPr>
            <p:ph type="subTitle" idx="7"/>
          </p:nvPr>
        </p:nvSpPr>
        <p:spPr>
          <a:xfrm>
            <a:off x="3393900" y="33049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4" name="Google Shape;2064;p31"/>
          <p:cNvSpPr txBox="1">
            <a:spLocks noGrp="1"/>
          </p:cNvSpPr>
          <p:nvPr>
            <p:ph type="subTitle" idx="8"/>
          </p:nvPr>
        </p:nvSpPr>
        <p:spPr>
          <a:xfrm>
            <a:off x="3393900" y="29237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65" name="Google Shape;2065;p31"/>
          <p:cNvSpPr txBox="1">
            <a:spLocks noGrp="1"/>
          </p:cNvSpPr>
          <p:nvPr>
            <p:ph type="subTitle" idx="9"/>
          </p:nvPr>
        </p:nvSpPr>
        <p:spPr>
          <a:xfrm>
            <a:off x="2110713" y="1856144"/>
            <a:ext cx="23562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6" name="Google Shape;2066;p31"/>
          <p:cNvSpPr txBox="1">
            <a:spLocks noGrp="1"/>
          </p:cNvSpPr>
          <p:nvPr>
            <p:ph type="subTitle" idx="13"/>
          </p:nvPr>
        </p:nvSpPr>
        <p:spPr>
          <a:xfrm>
            <a:off x="2110713" y="1474900"/>
            <a:ext cx="23562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67"/>
        <p:cNvGrpSpPr/>
        <p:nvPr/>
      </p:nvGrpSpPr>
      <p:grpSpPr>
        <a:xfrm>
          <a:off x="0" y="0"/>
          <a:ext cx="0" cy="0"/>
          <a:chOff x="0" y="0"/>
          <a:chExt cx="0" cy="0"/>
        </a:xfrm>
      </p:grpSpPr>
      <p:sp>
        <p:nvSpPr>
          <p:cNvPr id="2068" name="Google Shape;2068;p32"/>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069" name="Google Shape;2069;p32"/>
          <p:cNvSpPr txBox="1">
            <a:spLocks noGrp="1"/>
          </p:cNvSpPr>
          <p:nvPr>
            <p:ph type="subTitle" idx="1"/>
          </p:nvPr>
        </p:nvSpPr>
        <p:spPr>
          <a:xfrm>
            <a:off x="1805875"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0" name="Google Shape;2070;p32"/>
          <p:cNvSpPr txBox="1">
            <a:spLocks noGrp="1"/>
          </p:cNvSpPr>
          <p:nvPr>
            <p:ph type="subTitle" idx="2"/>
          </p:nvPr>
        </p:nvSpPr>
        <p:spPr>
          <a:xfrm>
            <a:off x="1805875"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1" name="Google Shape;2071;p32"/>
          <p:cNvSpPr txBox="1">
            <a:spLocks noGrp="1"/>
          </p:cNvSpPr>
          <p:nvPr>
            <p:ph type="subTitle" idx="3"/>
          </p:nvPr>
        </p:nvSpPr>
        <p:spPr>
          <a:xfrm>
            <a:off x="1805875"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2" name="Google Shape;2072;p32"/>
          <p:cNvSpPr txBox="1">
            <a:spLocks noGrp="1"/>
          </p:cNvSpPr>
          <p:nvPr>
            <p:ph type="subTitle" idx="4"/>
          </p:nvPr>
        </p:nvSpPr>
        <p:spPr>
          <a:xfrm>
            <a:off x="1805875"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3" name="Google Shape;2073;p32"/>
          <p:cNvSpPr txBox="1">
            <a:spLocks noGrp="1"/>
          </p:cNvSpPr>
          <p:nvPr>
            <p:ph type="subTitle" idx="5"/>
          </p:nvPr>
        </p:nvSpPr>
        <p:spPr>
          <a:xfrm>
            <a:off x="1805875"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4" name="Google Shape;2074;p32"/>
          <p:cNvSpPr txBox="1">
            <a:spLocks noGrp="1"/>
          </p:cNvSpPr>
          <p:nvPr>
            <p:ph type="subTitle" idx="6"/>
          </p:nvPr>
        </p:nvSpPr>
        <p:spPr>
          <a:xfrm>
            <a:off x="1805875"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5" name="Google Shape;2075;p32"/>
          <p:cNvSpPr txBox="1">
            <a:spLocks noGrp="1"/>
          </p:cNvSpPr>
          <p:nvPr>
            <p:ph type="subTitle" idx="7"/>
          </p:nvPr>
        </p:nvSpPr>
        <p:spPr>
          <a:xfrm>
            <a:off x="5660750" y="1710450"/>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6" name="Google Shape;2076;p32"/>
          <p:cNvSpPr txBox="1">
            <a:spLocks noGrp="1"/>
          </p:cNvSpPr>
          <p:nvPr>
            <p:ph type="subTitle" idx="8"/>
          </p:nvPr>
        </p:nvSpPr>
        <p:spPr>
          <a:xfrm>
            <a:off x="5660750" y="1329200"/>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7" name="Google Shape;2077;p32"/>
          <p:cNvSpPr txBox="1">
            <a:spLocks noGrp="1"/>
          </p:cNvSpPr>
          <p:nvPr>
            <p:ph type="subTitle" idx="9"/>
          </p:nvPr>
        </p:nvSpPr>
        <p:spPr>
          <a:xfrm>
            <a:off x="5660750" y="4077725"/>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78" name="Google Shape;2078;p32"/>
          <p:cNvSpPr txBox="1">
            <a:spLocks noGrp="1"/>
          </p:cNvSpPr>
          <p:nvPr>
            <p:ph type="subTitle" idx="13"/>
          </p:nvPr>
        </p:nvSpPr>
        <p:spPr>
          <a:xfrm>
            <a:off x="5660750" y="3696475"/>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079" name="Google Shape;2079;p32"/>
          <p:cNvSpPr txBox="1">
            <a:spLocks noGrp="1"/>
          </p:cNvSpPr>
          <p:nvPr>
            <p:ph type="subTitle" idx="14"/>
          </p:nvPr>
        </p:nvSpPr>
        <p:spPr>
          <a:xfrm>
            <a:off x="5660750" y="2894088"/>
            <a:ext cx="2687700" cy="4455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80" name="Google Shape;2080;p32"/>
          <p:cNvSpPr txBox="1">
            <a:spLocks noGrp="1"/>
          </p:cNvSpPr>
          <p:nvPr>
            <p:ph type="subTitle" idx="15"/>
          </p:nvPr>
        </p:nvSpPr>
        <p:spPr>
          <a:xfrm>
            <a:off x="5660750" y="2512838"/>
            <a:ext cx="2687700" cy="3813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Play"/>
              <a:buNone/>
              <a:defRPr sz="2000" b="1">
                <a:latin typeface="Play"/>
                <a:ea typeface="Play"/>
                <a:cs typeface="Play"/>
                <a:sym typeface="Play"/>
              </a:defRPr>
            </a:lvl1pPr>
            <a:lvl2pPr lvl="1" rtl="0">
              <a:lnSpc>
                <a:spcPct val="100000"/>
              </a:lnSpc>
              <a:spcBef>
                <a:spcPts val="0"/>
              </a:spcBef>
              <a:spcAft>
                <a:spcPts val="0"/>
              </a:spcAft>
              <a:buSzPts val="2000"/>
              <a:buFont typeface="Play"/>
              <a:buNone/>
              <a:defRPr sz="2000" b="1">
                <a:latin typeface="Play"/>
                <a:ea typeface="Play"/>
                <a:cs typeface="Play"/>
                <a:sym typeface="Play"/>
              </a:defRPr>
            </a:lvl2pPr>
            <a:lvl3pPr lvl="2" rtl="0">
              <a:lnSpc>
                <a:spcPct val="100000"/>
              </a:lnSpc>
              <a:spcBef>
                <a:spcPts val="0"/>
              </a:spcBef>
              <a:spcAft>
                <a:spcPts val="0"/>
              </a:spcAft>
              <a:buSzPts val="2000"/>
              <a:buFont typeface="Play"/>
              <a:buNone/>
              <a:defRPr sz="2000" b="1">
                <a:latin typeface="Play"/>
                <a:ea typeface="Play"/>
                <a:cs typeface="Play"/>
                <a:sym typeface="Play"/>
              </a:defRPr>
            </a:lvl3pPr>
            <a:lvl4pPr lvl="3" rtl="0">
              <a:lnSpc>
                <a:spcPct val="100000"/>
              </a:lnSpc>
              <a:spcBef>
                <a:spcPts val="0"/>
              </a:spcBef>
              <a:spcAft>
                <a:spcPts val="0"/>
              </a:spcAft>
              <a:buSzPts val="2000"/>
              <a:buFont typeface="Play"/>
              <a:buNone/>
              <a:defRPr sz="2000" b="1">
                <a:latin typeface="Play"/>
                <a:ea typeface="Play"/>
                <a:cs typeface="Play"/>
                <a:sym typeface="Play"/>
              </a:defRPr>
            </a:lvl4pPr>
            <a:lvl5pPr lvl="4" rtl="0">
              <a:lnSpc>
                <a:spcPct val="100000"/>
              </a:lnSpc>
              <a:spcBef>
                <a:spcPts val="0"/>
              </a:spcBef>
              <a:spcAft>
                <a:spcPts val="0"/>
              </a:spcAft>
              <a:buSzPts val="2000"/>
              <a:buFont typeface="Play"/>
              <a:buNone/>
              <a:defRPr sz="2000" b="1">
                <a:latin typeface="Play"/>
                <a:ea typeface="Play"/>
                <a:cs typeface="Play"/>
                <a:sym typeface="Play"/>
              </a:defRPr>
            </a:lvl5pPr>
            <a:lvl6pPr lvl="5" rtl="0">
              <a:lnSpc>
                <a:spcPct val="100000"/>
              </a:lnSpc>
              <a:spcBef>
                <a:spcPts val="0"/>
              </a:spcBef>
              <a:spcAft>
                <a:spcPts val="0"/>
              </a:spcAft>
              <a:buSzPts val="2000"/>
              <a:buFont typeface="Play"/>
              <a:buNone/>
              <a:defRPr sz="2000" b="1">
                <a:latin typeface="Play"/>
                <a:ea typeface="Play"/>
                <a:cs typeface="Play"/>
                <a:sym typeface="Play"/>
              </a:defRPr>
            </a:lvl6pPr>
            <a:lvl7pPr lvl="6" rtl="0">
              <a:lnSpc>
                <a:spcPct val="100000"/>
              </a:lnSpc>
              <a:spcBef>
                <a:spcPts val="0"/>
              </a:spcBef>
              <a:spcAft>
                <a:spcPts val="0"/>
              </a:spcAft>
              <a:buSzPts val="2000"/>
              <a:buFont typeface="Play"/>
              <a:buNone/>
              <a:defRPr sz="2000" b="1">
                <a:latin typeface="Play"/>
                <a:ea typeface="Play"/>
                <a:cs typeface="Play"/>
                <a:sym typeface="Play"/>
              </a:defRPr>
            </a:lvl7pPr>
            <a:lvl8pPr lvl="7" rtl="0">
              <a:lnSpc>
                <a:spcPct val="100000"/>
              </a:lnSpc>
              <a:spcBef>
                <a:spcPts val="0"/>
              </a:spcBef>
              <a:spcAft>
                <a:spcPts val="0"/>
              </a:spcAft>
              <a:buSzPts val="2000"/>
              <a:buFont typeface="Play"/>
              <a:buNone/>
              <a:defRPr sz="2000" b="1">
                <a:latin typeface="Play"/>
                <a:ea typeface="Play"/>
                <a:cs typeface="Play"/>
                <a:sym typeface="Play"/>
              </a:defRPr>
            </a:lvl8pPr>
            <a:lvl9pPr lvl="8"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081" name="Google Shape;2081;p32"/>
          <p:cNvGrpSpPr/>
          <p:nvPr/>
        </p:nvGrpSpPr>
        <p:grpSpPr>
          <a:xfrm rot="10800000">
            <a:off x="7218810" y="-1747902"/>
            <a:ext cx="3021722" cy="3146276"/>
            <a:chOff x="-1064015" y="2306598"/>
            <a:chExt cx="3021722" cy="3146276"/>
          </a:xfrm>
        </p:grpSpPr>
        <p:sp>
          <p:nvSpPr>
            <p:cNvPr id="2082" name="Google Shape;2082;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6" name="Google Shape;2086;p32"/>
          <p:cNvGrpSpPr/>
          <p:nvPr/>
        </p:nvGrpSpPr>
        <p:grpSpPr>
          <a:xfrm rot="10800000">
            <a:off x="-66225" y="2050490"/>
            <a:ext cx="618526" cy="5831511"/>
            <a:chOff x="8626375" y="-2137135"/>
            <a:chExt cx="618526" cy="5831511"/>
          </a:xfrm>
        </p:grpSpPr>
        <p:sp>
          <p:nvSpPr>
            <p:cNvPr id="2087" name="Google Shape;2087;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2"/>
            <p:cNvSpPr/>
            <p:nvPr/>
          </p:nvSpPr>
          <p:spPr>
            <a:xfrm rot="10800000" flipH="1">
              <a:off x="8754318" y="-2137135"/>
              <a:ext cx="490583" cy="5831511"/>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2"/>
            <p:cNvSpPr/>
            <p:nvPr/>
          </p:nvSpPr>
          <p:spPr>
            <a:xfrm rot="-5400000">
              <a:off x="8403006" y="2019204"/>
              <a:ext cx="714890"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32"/>
          <p:cNvGrpSpPr/>
          <p:nvPr/>
        </p:nvGrpSpPr>
        <p:grpSpPr>
          <a:xfrm>
            <a:off x="8749262" y="539535"/>
            <a:ext cx="117523" cy="519040"/>
            <a:chOff x="9744987" y="2954335"/>
            <a:chExt cx="117523" cy="519040"/>
          </a:xfrm>
        </p:grpSpPr>
        <p:sp>
          <p:nvSpPr>
            <p:cNvPr id="2092" name="Google Shape;2092;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2"/>
            <p:cNvSpPr/>
            <p:nvPr/>
          </p:nvSpPr>
          <p:spPr>
            <a:xfrm rot="-5400000">
              <a:off x="9744987" y="335585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2"/>
            <p:cNvSpPr/>
            <p:nvPr/>
          </p:nvSpPr>
          <p:spPr>
            <a:xfrm rot="-5400000">
              <a:off x="9744987" y="3155093"/>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2"/>
            <p:cNvSpPr/>
            <p:nvPr/>
          </p:nvSpPr>
          <p:spPr>
            <a:xfrm rot="-5400000">
              <a:off x="9744987" y="295433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8" name="Google Shape;2098;p32"/>
          <p:cNvGrpSpPr/>
          <p:nvPr/>
        </p:nvGrpSpPr>
        <p:grpSpPr>
          <a:xfrm rot="5400000">
            <a:off x="-1353565" y="-944652"/>
            <a:ext cx="3021722" cy="3146276"/>
            <a:chOff x="-1064015" y="2306598"/>
            <a:chExt cx="3021722" cy="3146276"/>
          </a:xfrm>
        </p:grpSpPr>
        <p:sp>
          <p:nvSpPr>
            <p:cNvPr id="2099" name="Google Shape;2099;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2"/>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2"/>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2"/>
          <p:cNvGrpSpPr/>
          <p:nvPr/>
        </p:nvGrpSpPr>
        <p:grpSpPr>
          <a:xfrm flipH="1">
            <a:off x="5149127" y="4880776"/>
            <a:ext cx="4088811" cy="4088811"/>
            <a:chOff x="-3640848" y="2185426"/>
            <a:chExt cx="4088811" cy="4088811"/>
          </a:xfrm>
        </p:grpSpPr>
        <p:sp>
          <p:nvSpPr>
            <p:cNvPr id="2104" name="Google Shape;2104;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106"/>
        <p:cNvGrpSpPr/>
        <p:nvPr/>
      </p:nvGrpSpPr>
      <p:grpSpPr>
        <a:xfrm>
          <a:off x="0" y="0"/>
          <a:ext cx="0" cy="0"/>
          <a:chOff x="0" y="0"/>
          <a:chExt cx="0" cy="0"/>
        </a:xfrm>
      </p:grpSpPr>
      <p:sp>
        <p:nvSpPr>
          <p:cNvPr id="2107" name="Google Shape;2107;p33"/>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08" name="Google Shape;2108;p33"/>
          <p:cNvSpPr txBox="1">
            <a:spLocks noGrp="1"/>
          </p:cNvSpPr>
          <p:nvPr>
            <p:ph type="subTitle" idx="1"/>
          </p:nvPr>
        </p:nvSpPr>
        <p:spPr>
          <a:xfrm>
            <a:off x="1018025"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9" name="Google Shape;2109;p33"/>
          <p:cNvSpPr txBox="1">
            <a:spLocks noGrp="1"/>
          </p:cNvSpPr>
          <p:nvPr>
            <p:ph type="subTitle" idx="2"/>
          </p:nvPr>
        </p:nvSpPr>
        <p:spPr>
          <a:xfrm>
            <a:off x="1018025"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0" name="Google Shape;2110;p33"/>
          <p:cNvSpPr txBox="1">
            <a:spLocks noGrp="1"/>
          </p:cNvSpPr>
          <p:nvPr>
            <p:ph type="subTitle" idx="3"/>
          </p:nvPr>
        </p:nvSpPr>
        <p:spPr>
          <a:xfrm>
            <a:off x="1018025"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1" name="Google Shape;2111;p33"/>
          <p:cNvSpPr txBox="1">
            <a:spLocks noGrp="1"/>
          </p:cNvSpPr>
          <p:nvPr>
            <p:ph type="subTitle" idx="4"/>
          </p:nvPr>
        </p:nvSpPr>
        <p:spPr>
          <a:xfrm>
            <a:off x="1018025"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2" name="Google Shape;2112;p33"/>
          <p:cNvSpPr txBox="1">
            <a:spLocks noGrp="1"/>
          </p:cNvSpPr>
          <p:nvPr>
            <p:ph type="subTitle" idx="5"/>
          </p:nvPr>
        </p:nvSpPr>
        <p:spPr>
          <a:xfrm>
            <a:off x="5960600"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3" name="Google Shape;2113;p33"/>
          <p:cNvSpPr txBox="1">
            <a:spLocks noGrp="1"/>
          </p:cNvSpPr>
          <p:nvPr>
            <p:ph type="subTitle" idx="6"/>
          </p:nvPr>
        </p:nvSpPr>
        <p:spPr>
          <a:xfrm>
            <a:off x="5960600"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4" name="Google Shape;2114;p33"/>
          <p:cNvSpPr txBox="1">
            <a:spLocks noGrp="1"/>
          </p:cNvSpPr>
          <p:nvPr>
            <p:ph type="subTitle" idx="7"/>
          </p:nvPr>
        </p:nvSpPr>
        <p:spPr>
          <a:xfrm>
            <a:off x="5960600"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5" name="Google Shape;2115;p33"/>
          <p:cNvSpPr txBox="1">
            <a:spLocks noGrp="1"/>
          </p:cNvSpPr>
          <p:nvPr>
            <p:ph type="subTitle" idx="8"/>
          </p:nvPr>
        </p:nvSpPr>
        <p:spPr>
          <a:xfrm>
            <a:off x="5960600"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6" name="Google Shape;2116;p33"/>
          <p:cNvSpPr txBox="1">
            <a:spLocks noGrp="1"/>
          </p:cNvSpPr>
          <p:nvPr>
            <p:ph type="subTitle" idx="9"/>
          </p:nvPr>
        </p:nvSpPr>
        <p:spPr>
          <a:xfrm>
            <a:off x="3489313" y="21317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7" name="Google Shape;2117;p33"/>
          <p:cNvSpPr txBox="1">
            <a:spLocks noGrp="1"/>
          </p:cNvSpPr>
          <p:nvPr>
            <p:ph type="subTitle" idx="13"/>
          </p:nvPr>
        </p:nvSpPr>
        <p:spPr>
          <a:xfrm>
            <a:off x="3489313" y="14441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118" name="Google Shape;2118;p33"/>
          <p:cNvSpPr txBox="1">
            <a:spLocks noGrp="1"/>
          </p:cNvSpPr>
          <p:nvPr>
            <p:ph type="subTitle" idx="14"/>
          </p:nvPr>
        </p:nvSpPr>
        <p:spPr>
          <a:xfrm>
            <a:off x="3489313" y="3600443"/>
            <a:ext cx="2165700" cy="4782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9" name="Google Shape;2119;p33"/>
          <p:cNvSpPr txBox="1">
            <a:spLocks noGrp="1"/>
          </p:cNvSpPr>
          <p:nvPr>
            <p:ph type="subTitle" idx="15"/>
          </p:nvPr>
        </p:nvSpPr>
        <p:spPr>
          <a:xfrm>
            <a:off x="3489313" y="2912893"/>
            <a:ext cx="2165700" cy="6876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grpSp>
        <p:nvGrpSpPr>
          <p:cNvPr id="2120" name="Google Shape;2120;p33"/>
          <p:cNvGrpSpPr/>
          <p:nvPr/>
        </p:nvGrpSpPr>
        <p:grpSpPr>
          <a:xfrm rot="5400000">
            <a:off x="1166050" y="3082013"/>
            <a:ext cx="237939" cy="3223487"/>
            <a:chOff x="8202950" y="1983213"/>
            <a:chExt cx="237939" cy="3223487"/>
          </a:xfrm>
        </p:grpSpPr>
        <p:sp>
          <p:nvSpPr>
            <p:cNvPr id="2121" name="Google Shape;2121;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2" name="Google Shape;2122;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3"/>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124" name="Google Shape;2124;p33"/>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33"/>
          <p:cNvGrpSpPr/>
          <p:nvPr/>
        </p:nvGrpSpPr>
        <p:grpSpPr>
          <a:xfrm flipH="1">
            <a:off x="8430763" y="-4899154"/>
            <a:ext cx="3721951" cy="12135923"/>
            <a:chOff x="-3170262" y="3452177"/>
            <a:chExt cx="3721951" cy="12135923"/>
          </a:xfrm>
        </p:grpSpPr>
        <p:sp>
          <p:nvSpPr>
            <p:cNvPr id="2126" name="Google Shape;2126;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3"/>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3"/>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3"/>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3"/>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3"/>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3"/>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3"/>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3"/>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3"/>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3"/>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3"/>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3"/>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3"/>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3"/>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3"/>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3"/>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3"/>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3"/>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3"/>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3"/>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3"/>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3"/>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3"/>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3"/>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3"/>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3"/>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3"/>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3"/>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2" name="Google Shape;2182;p33"/>
          <p:cNvGrpSpPr/>
          <p:nvPr/>
        </p:nvGrpSpPr>
        <p:grpSpPr>
          <a:xfrm>
            <a:off x="-3068987" y="-3082792"/>
            <a:ext cx="3721951" cy="9403095"/>
            <a:chOff x="-7394687" y="-2183642"/>
            <a:chExt cx="3721951" cy="9403095"/>
          </a:xfrm>
        </p:grpSpPr>
        <p:sp>
          <p:nvSpPr>
            <p:cNvPr id="2183" name="Google Shape;2183;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3"/>
            <p:cNvSpPr/>
            <p:nvPr/>
          </p:nvSpPr>
          <p:spPr>
            <a:xfrm rot="10800000">
              <a:off x="-7259447" y="-2141118"/>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3"/>
            <p:cNvSpPr/>
            <p:nvPr/>
          </p:nvSpPr>
          <p:spPr>
            <a:xfrm rot="10800000">
              <a:off x="-3806868" y="1911127"/>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3"/>
            <p:cNvSpPr/>
            <p:nvPr/>
          </p:nvSpPr>
          <p:spPr>
            <a:xfrm rot="10800000">
              <a:off x="-3776265" y="873815"/>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3"/>
            <p:cNvSpPr/>
            <p:nvPr/>
          </p:nvSpPr>
          <p:spPr>
            <a:xfrm rot="10800000">
              <a:off x="-7285376" y="4067769"/>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3"/>
            <p:cNvSpPr/>
            <p:nvPr/>
          </p:nvSpPr>
          <p:spPr>
            <a:xfrm rot="10800000">
              <a:off x="-7285376" y="385608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3"/>
            <p:cNvSpPr/>
            <p:nvPr/>
          </p:nvSpPr>
          <p:spPr>
            <a:xfrm rot="10800000">
              <a:off x="-7285376" y="3642093"/>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3"/>
            <p:cNvSpPr/>
            <p:nvPr/>
          </p:nvSpPr>
          <p:spPr>
            <a:xfrm rot="10800000">
              <a:off x="-7285376" y="3430410"/>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3"/>
            <p:cNvSpPr/>
            <p:nvPr/>
          </p:nvSpPr>
          <p:spPr>
            <a:xfrm rot="10800000">
              <a:off x="-7285376" y="3218726"/>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3"/>
            <p:cNvSpPr/>
            <p:nvPr/>
          </p:nvSpPr>
          <p:spPr>
            <a:xfrm rot="5400000" flipH="1">
              <a:off x="-8418481" y="-374313"/>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3"/>
            <p:cNvSpPr/>
            <p:nvPr/>
          </p:nvSpPr>
          <p:spPr>
            <a:xfrm rot="5400000" flipH="1">
              <a:off x="-7613337" y="1451163"/>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3"/>
            <p:cNvSpPr/>
            <p:nvPr/>
          </p:nvSpPr>
          <p:spPr>
            <a:xfrm rot="5400000" flipH="1">
              <a:off x="-6407888"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3"/>
            <p:cNvSpPr/>
            <p:nvPr/>
          </p:nvSpPr>
          <p:spPr>
            <a:xfrm rot="5400000" flipH="1">
              <a:off x="-7118387"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3"/>
            <p:cNvSpPr/>
            <p:nvPr/>
          </p:nvSpPr>
          <p:spPr>
            <a:xfrm rot="5400000" flipH="1">
              <a:off x="-6881554"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3"/>
            <p:cNvSpPr/>
            <p:nvPr/>
          </p:nvSpPr>
          <p:spPr>
            <a:xfrm rot="5400000" flipH="1">
              <a:off x="-6644721" y="-218364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3"/>
            <p:cNvSpPr/>
            <p:nvPr/>
          </p:nvSpPr>
          <p:spPr>
            <a:xfrm rot="5400000" flipH="1">
              <a:off x="-4162608" y="3019385"/>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3"/>
            <p:cNvSpPr/>
            <p:nvPr/>
          </p:nvSpPr>
          <p:spPr>
            <a:xfrm rot="5400000" flipH="1">
              <a:off x="-7318221" y="591632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3"/>
            <p:cNvSpPr/>
            <p:nvPr/>
          </p:nvSpPr>
          <p:spPr>
            <a:xfrm rot="5400000" flipH="1">
              <a:off x="-7318221" y="710193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3"/>
            <p:cNvSpPr/>
            <p:nvPr/>
          </p:nvSpPr>
          <p:spPr>
            <a:xfrm rot="5400000" flipH="1">
              <a:off x="-7318221" y="686481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3"/>
            <p:cNvSpPr/>
            <p:nvPr/>
          </p:nvSpPr>
          <p:spPr>
            <a:xfrm rot="5400000" flipH="1">
              <a:off x="-7318221" y="66276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3"/>
            <p:cNvSpPr/>
            <p:nvPr/>
          </p:nvSpPr>
          <p:spPr>
            <a:xfrm rot="5400000" flipH="1">
              <a:off x="-7318221" y="639056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3"/>
            <p:cNvSpPr/>
            <p:nvPr/>
          </p:nvSpPr>
          <p:spPr>
            <a:xfrm rot="5400000" flipH="1">
              <a:off x="-7318221" y="61534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5" name="Google Shape;2225;p33"/>
          <p:cNvGrpSpPr/>
          <p:nvPr/>
        </p:nvGrpSpPr>
        <p:grpSpPr>
          <a:xfrm>
            <a:off x="4408931" y="4599431"/>
            <a:ext cx="2140237" cy="268164"/>
            <a:chOff x="5768381" y="4599431"/>
            <a:chExt cx="2140237" cy="268164"/>
          </a:xfrm>
        </p:grpSpPr>
        <p:sp>
          <p:nvSpPr>
            <p:cNvPr id="2226" name="Google Shape;2226;p33"/>
            <p:cNvSpPr/>
            <p:nvPr/>
          </p:nvSpPr>
          <p:spPr>
            <a:xfrm rot="-5400000">
              <a:off x="6838442" y="3663390"/>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3"/>
            <p:cNvSpPr/>
            <p:nvPr/>
          </p:nvSpPr>
          <p:spPr>
            <a:xfrm rot="10800000" flipH="1">
              <a:off x="6482702" y="4599431"/>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3"/>
            <p:cNvSpPr/>
            <p:nvPr/>
          </p:nvSpPr>
          <p:spPr>
            <a:xfrm rot="-5400000">
              <a:off x="6838442" y="3663402"/>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3"/>
            <p:cNvSpPr/>
            <p:nvPr/>
          </p:nvSpPr>
          <p:spPr>
            <a:xfrm rot="10800000" flipH="1">
              <a:off x="6482702" y="4599444"/>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230"/>
        <p:cNvGrpSpPr/>
        <p:nvPr/>
      </p:nvGrpSpPr>
      <p:grpSpPr>
        <a:xfrm>
          <a:off x="0" y="0"/>
          <a:ext cx="0" cy="0"/>
          <a:chOff x="0" y="0"/>
          <a:chExt cx="0" cy="0"/>
        </a:xfrm>
      </p:grpSpPr>
      <p:sp>
        <p:nvSpPr>
          <p:cNvPr id="2231" name="Google Shape;2231;p34"/>
          <p:cNvSpPr txBox="1">
            <a:spLocks noGrp="1"/>
          </p:cNvSpPr>
          <p:nvPr>
            <p:ph type="title"/>
          </p:nvPr>
        </p:nvSpPr>
        <p:spPr>
          <a:xfrm>
            <a:off x="2832750" y="621225"/>
            <a:ext cx="3478500" cy="7776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232" name="Google Shape;2232;p34"/>
          <p:cNvGrpSpPr/>
          <p:nvPr/>
        </p:nvGrpSpPr>
        <p:grpSpPr>
          <a:xfrm rot="10800000" flipH="1">
            <a:off x="-1947251" y="-2064042"/>
            <a:ext cx="3721951" cy="12135923"/>
            <a:chOff x="-3170262" y="3452177"/>
            <a:chExt cx="3721951" cy="12135923"/>
          </a:xfrm>
        </p:grpSpPr>
        <p:sp>
          <p:nvSpPr>
            <p:cNvPr id="2233" name="Google Shape;2233;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34"/>
          <p:cNvGrpSpPr/>
          <p:nvPr/>
        </p:nvGrpSpPr>
        <p:grpSpPr>
          <a:xfrm rot="10800000">
            <a:off x="-2665901" y="-1468542"/>
            <a:ext cx="3721951" cy="12135923"/>
            <a:chOff x="-3170262" y="3452177"/>
            <a:chExt cx="3721951" cy="12135923"/>
          </a:xfrm>
        </p:grpSpPr>
        <p:sp>
          <p:nvSpPr>
            <p:cNvPr id="2290" name="Google Shape;2290;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6" name="Google Shape;2346;p34"/>
          <p:cNvGrpSpPr/>
          <p:nvPr/>
        </p:nvGrpSpPr>
        <p:grpSpPr>
          <a:xfrm flipH="1">
            <a:off x="7369299" y="-4760179"/>
            <a:ext cx="3721951" cy="12135923"/>
            <a:chOff x="-3170262" y="3452177"/>
            <a:chExt cx="3721951" cy="12135923"/>
          </a:xfrm>
        </p:grpSpPr>
        <p:sp>
          <p:nvSpPr>
            <p:cNvPr id="2347" name="Google Shape;2347;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3" name="Google Shape;2403;p34"/>
          <p:cNvGrpSpPr/>
          <p:nvPr/>
        </p:nvGrpSpPr>
        <p:grpSpPr>
          <a:xfrm>
            <a:off x="8087949" y="-5355679"/>
            <a:ext cx="3721951" cy="12135923"/>
            <a:chOff x="-3170262" y="3452177"/>
            <a:chExt cx="3721951" cy="12135923"/>
          </a:xfrm>
        </p:grpSpPr>
        <p:sp>
          <p:nvSpPr>
            <p:cNvPr id="2404" name="Google Shape;2404;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0" name="Google Shape;2460;p34"/>
          <p:cNvSpPr txBox="1"/>
          <p:nvPr/>
        </p:nvSpPr>
        <p:spPr>
          <a:xfrm>
            <a:off x="2832750" y="3481875"/>
            <a:ext cx="3478500" cy="67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lt1"/>
                </a:solidFill>
                <a:latin typeface="Source Sans Pro"/>
                <a:ea typeface="Source Sans Pro"/>
                <a:cs typeface="Source Sans Pro"/>
                <a:sym typeface="Source Sans Pro"/>
              </a:rPr>
              <a:t>Credits: This presentation template was created by </a:t>
            </a:r>
            <a:r>
              <a:rPr lang="en" sz="1200" b="1">
                <a:solidFill>
                  <a:schemeClr val="accent1"/>
                </a:solidFill>
                <a:uFill>
                  <a:noFill/>
                </a:uFill>
                <a:latin typeface="Source Sans Pro"/>
                <a:ea typeface="Source Sans Pro"/>
                <a:cs typeface="Source Sans Pro"/>
                <a:sym typeface="Source Sans Pro"/>
                <a:hlinkClick r:id="rId2">
                  <a:extLst>
                    <a:ext uri="{A12FA001-AC4F-418D-AE19-62706E023703}">
                      <ahyp:hlinkClr xmlns:ahyp="http://schemas.microsoft.com/office/drawing/2018/hyperlinkcolor" val="tx"/>
                    </a:ext>
                  </a:extLst>
                </a:hlinkClick>
              </a:rPr>
              <a:t>Slidesgo</a:t>
            </a:r>
            <a:r>
              <a:rPr lang="en" sz="1200">
                <a:solidFill>
                  <a:schemeClr val="lt1"/>
                </a:solidFill>
                <a:latin typeface="Source Sans Pro"/>
                <a:ea typeface="Source Sans Pro"/>
                <a:cs typeface="Source Sans Pro"/>
                <a:sym typeface="Source Sans Pro"/>
              </a:rPr>
              <a:t>, including icons by </a:t>
            </a:r>
            <a:r>
              <a:rPr lang="en" sz="1200" b="1">
                <a:solidFill>
                  <a:schemeClr val="accent1"/>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Flaticon</a:t>
            </a:r>
            <a:r>
              <a:rPr lang="en" sz="1200">
                <a:solidFill>
                  <a:schemeClr val="lt1"/>
                </a:solidFill>
                <a:latin typeface="Source Sans Pro"/>
                <a:ea typeface="Source Sans Pro"/>
                <a:cs typeface="Source Sans Pro"/>
                <a:sym typeface="Source Sans Pro"/>
              </a:rPr>
              <a:t>, and infographics &amp; images by </a:t>
            </a:r>
            <a:r>
              <a:rPr lang="en" sz="1200" b="1">
                <a:solidFill>
                  <a:schemeClr val="accent1"/>
                </a:solidFill>
                <a:uFill>
                  <a:noFill/>
                </a:u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Freepik</a:t>
            </a:r>
            <a:endParaRPr sz="1200">
              <a:solidFill>
                <a:schemeClr val="lt1"/>
              </a:solidFill>
              <a:latin typeface="Source Sans Pro"/>
              <a:ea typeface="Source Sans Pro"/>
              <a:cs typeface="Source Sans Pro"/>
              <a:sym typeface="Source Sans Pro"/>
            </a:endParaRPr>
          </a:p>
        </p:txBody>
      </p:sp>
      <p:sp>
        <p:nvSpPr>
          <p:cNvPr id="2461" name="Google Shape;2461;p34"/>
          <p:cNvSpPr txBox="1">
            <a:spLocks noGrp="1"/>
          </p:cNvSpPr>
          <p:nvPr>
            <p:ph type="subTitle" idx="1"/>
          </p:nvPr>
        </p:nvSpPr>
        <p:spPr>
          <a:xfrm>
            <a:off x="2832750" y="2720657"/>
            <a:ext cx="3478500" cy="877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1pPr>
            <a:lvl2pPr lvl="1"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2pPr>
            <a:lvl3pPr lvl="2"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3pPr>
            <a:lvl4pPr lvl="3"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4pPr>
            <a:lvl5pPr lvl="4"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5pPr>
            <a:lvl6pPr lvl="5"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6pPr>
            <a:lvl7pPr lvl="6"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7pPr>
            <a:lvl8pPr lvl="7"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8pPr>
            <a:lvl9pPr lvl="8" algn="ctr" rtl="0">
              <a:lnSpc>
                <a:spcPct val="100000"/>
              </a:lnSpc>
              <a:spcBef>
                <a:spcPts val="0"/>
              </a:spcBef>
              <a:spcAft>
                <a:spcPts val="0"/>
              </a:spcAft>
              <a:buClr>
                <a:schemeClr val="lt2"/>
              </a:buClr>
              <a:buSzPts val="1600"/>
              <a:buFont typeface="Source Sans Pro"/>
              <a:buNone/>
              <a:defRPr sz="1600">
                <a:solidFill>
                  <a:schemeClr val="lt2"/>
                </a:solidFill>
                <a:latin typeface="Source Sans Pro"/>
                <a:ea typeface="Source Sans Pro"/>
                <a:cs typeface="Source Sans Pro"/>
                <a:sym typeface="Source Sans Pro"/>
              </a:defRPr>
            </a:lvl9pPr>
          </a:lstStyle>
          <a:p>
            <a:endParaRPr/>
          </a:p>
        </p:txBody>
      </p:sp>
      <p:sp>
        <p:nvSpPr>
          <p:cNvPr id="2462" name="Google Shape;2462;p34"/>
          <p:cNvSpPr txBox="1">
            <a:spLocks noGrp="1"/>
          </p:cNvSpPr>
          <p:nvPr>
            <p:ph type="subTitle" idx="2"/>
          </p:nvPr>
        </p:nvSpPr>
        <p:spPr>
          <a:xfrm>
            <a:off x="2832750" y="4227600"/>
            <a:ext cx="3478500" cy="2721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1pPr>
            <a:lvl2pPr lvl="1"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2pPr>
            <a:lvl3pPr lvl="2"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3pPr>
            <a:lvl4pPr lvl="3"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4pPr>
            <a:lvl5pPr lvl="4"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5pPr>
            <a:lvl6pPr lvl="5"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6pPr>
            <a:lvl7pPr lvl="6"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7pPr>
            <a:lvl8pPr lvl="7"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8pPr>
            <a:lvl9pPr lvl="8" algn="ctr" rtl="0">
              <a:lnSpc>
                <a:spcPct val="100000"/>
              </a:lnSpc>
              <a:spcBef>
                <a:spcPts val="0"/>
              </a:spcBef>
              <a:spcAft>
                <a:spcPts val="0"/>
              </a:spcAft>
              <a:buSzPts val="1200"/>
              <a:buFont typeface="Source Sans Pro"/>
              <a:buNone/>
              <a:defRPr sz="1200">
                <a:latin typeface="Source Sans Pro"/>
                <a:ea typeface="Source Sans Pro"/>
                <a:cs typeface="Source Sans Pro"/>
                <a:sym typeface="Source Sans Pro"/>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2"/>
        <p:cNvGrpSpPr/>
        <p:nvPr/>
      </p:nvGrpSpPr>
      <p:grpSpPr>
        <a:xfrm>
          <a:off x="0" y="0"/>
          <a:ext cx="0" cy="0"/>
          <a:chOff x="0" y="0"/>
          <a:chExt cx="0" cy="0"/>
        </a:xfrm>
      </p:grpSpPr>
      <p:sp>
        <p:nvSpPr>
          <p:cNvPr id="253" name="Google Shape;253;p5"/>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54" name="Google Shape;254;p5"/>
          <p:cNvSpPr txBox="1">
            <a:spLocks noGrp="1"/>
          </p:cNvSpPr>
          <p:nvPr>
            <p:ph type="subTitle" idx="1"/>
          </p:nvPr>
        </p:nvSpPr>
        <p:spPr>
          <a:xfrm>
            <a:off x="192817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5"/>
          <p:cNvSpPr txBox="1">
            <a:spLocks noGrp="1"/>
          </p:cNvSpPr>
          <p:nvPr>
            <p:ph type="subTitle" idx="2"/>
          </p:nvPr>
        </p:nvSpPr>
        <p:spPr>
          <a:xfrm>
            <a:off x="192817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6" name="Google Shape;256;p5"/>
          <p:cNvSpPr txBox="1">
            <a:spLocks noGrp="1"/>
          </p:cNvSpPr>
          <p:nvPr>
            <p:ph type="subTitle" idx="3"/>
          </p:nvPr>
        </p:nvSpPr>
        <p:spPr>
          <a:xfrm>
            <a:off x="4901325" y="3411591"/>
            <a:ext cx="2314500" cy="7845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5"/>
          <p:cNvSpPr txBox="1">
            <a:spLocks noGrp="1"/>
          </p:cNvSpPr>
          <p:nvPr>
            <p:ph type="subTitle" idx="4"/>
          </p:nvPr>
        </p:nvSpPr>
        <p:spPr>
          <a:xfrm>
            <a:off x="4901325" y="2954153"/>
            <a:ext cx="2314500" cy="3813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SzPts val="2000"/>
              <a:buFont typeface="Play"/>
              <a:buNone/>
              <a:defRPr sz="2000" b="1">
                <a:latin typeface="Play"/>
                <a:ea typeface="Play"/>
                <a:cs typeface="Play"/>
                <a:sym typeface="Play"/>
              </a:defRPr>
            </a:lvl1pPr>
            <a:lvl2pPr lvl="1" algn="ctr" rtl="0">
              <a:lnSpc>
                <a:spcPct val="100000"/>
              </a:lnSpc>
              <a:spcBef>
                <a:spcPts val="0"/>
              </a:spcBef>
              <a:spcAft>
                <a:spcPts val="0"/>
              </a:spcAft>
              <a:buSzPts val="2000"/>
              <a:buFont typeface="Play"/>
              <a:buNone/>
              <a:defRPr sz="2000" b="1">
                <a:latin typeface="Play"/>
                <a:ea typeface="Play"/>
                <a:cs typeface="Play"/>
                <a:sym typeface="Play"/>
              </a:defRPr>
            </a:lvl2pPr>
            <a:lvl3pPr lvl="2" algn="ctr" rtl="0">
              <a:lnSpc>
                <a:spcPct val="100000"/>
              </a:lnSpc>
              <a:spcBef>
                <a:spcPts val="0"/>
              </a:spcBef>
              <a:spcAft>
                <a:spcPts val="0"/>
              </a:spcAft>
              <a:buSzPts val="2000"/>
              <a:buFont typeface="Play"/>
              <a:buNone/>
              <a:defRPr sz="2000" b="1">
                <a:latin typeface="Play"/>
                <a:ea typeface="Play"/>
                <a:cs typeface="Play"/>
                <a:sym typeface="Play"/>
              </a:defRPr>
            </a:lvl3pPr>
            <a:lvl4pPr lvl="3" algn="ctr" rtl="0">
              <a:lnSpc>
                <a:spcPct val="100000"/>
              </a:lnSpc>
              <a:spcBef>
                <a:spcPts val="0"/>
              </a:spcBef>
              <a:spcAft>
                <a:spcPts val="0"/>
              </a:spcAft>
              <a:buSzPts val="2000"/>
              <a:buFont typeface="Play"/>
              <a:buNone/>
              <a:defRPr sz="2000" b="1">
                <a:latin typeface="Play"/>
                <a:ea typeface="Play"/>
                <a:cs typeface="Play"/>
                <a:sym typeface="Play"/>
              </a:defRPr>
            </a:lvl4pPr>
            <a:lvl5pPr lvl="4" algn="ctr" rtl="0">
              <a:lnSpc>
                <a:spcPct val="100000"/>
              </a:lnSpc>
              <a:spcBef>
                <a:spcPts val="0"/>
              </a:spcBef>
              <a:spcAft>
                <a:spcPts val="0"/>
              </a:spcAft>
              <a:buSzPts val="2000"/>
              <a:buFont typeface="Play"/>
              <a:buNone/>
              <a:defRPr sz="2000" b="1">
                <a:latin typeface="Play"/>
                <a:ea typeface="Play"/>
                <a:cs typeface="Play"/>
                <a:sym typeface="Play"/>
              </a:defRPr>
            </a:lvl5pPr>
            <a:lvl6pPr lvl="5" algn="ctr" rtl="0">
              <a:lnSpc>
                <a:spcPct val="100000"/>
              </a:lnSpc>
              <a:spcBef>
                <a:spcPts val="0"/>
              </a:spcBef>
              <a:spcAft>
                <a:spcPts val="0"/>
              </a:spcAft>
              <a:buSzPts val="2000"/>
              <a:buFont typeface="Play"/>
              <a:buNone/>
              <a:defRPr sz="2000" b="1">
                <a:latin typeface="Play"/>
                <a:ea typeface="Play"/>
                <a:cs typeface="Play"/>
                <a:sym typeface="Play"/>
              </a:defRPr>
            </a:lvl6pPr>
            <a:lvl7pPr lvl="6" algn="ctr" rtl="0">
              <a:lnSpc>
                <a:spcPct val="100000"/>
              </a:lnSpc>
              <a:spcBef>
                <a:spcPts val="0"/>
              </a:spcBef>
              <a:spcAft>
                <a:spcPts val="0"/>
              </a:spcAft>
              <a:buSzPts val="2000"/>
              <a:buFont typeface="Play"/>
              <a:buNone/>
              <a:defRPr sz="2000" b="1">
                <a:latin typeface="Play"/>
                <a:ea typeface="Play"/>
                <a:cs typeface="Play"/>
                <a:sym typeface="Play"/>
              </a:defRPr>
            </a:lvl7pPr>
            <a:lvl8pPr lvl="7" algn="ctr" rtl="0">
              <a:lnSpc>
                <a:spcPct val="100000"/>
              </a:lnSpc>
              <a:spcBef>
                <a:spcPts val="0"/>
              </a:spcBef>
              <a:spcAft>
                <a:spcPts val="0"/>
              </a:spcAft>
              <a:buSzPts val="2000"/>
              <a:buFont typeface="Play"/>
              <a:buNone/>
              <a:defRPr sz="2000" b="1">
                <a:latin typeface="Play"/>
                <a:ea typeface="Play"/>
                <a:cs typeface="Play"/>
                <a:sym typeface="Play"/>
              </a:defRPr>
            </a:lvl8pPr>
            <a:lvl9pPr lvl="8" algn="ctr" rtl="0">
              <a:lnSpc>
                <a:spcPct val="100000"/>
              </a:lnSpc>
              <a:spcBef>
                <a:spcPts val="0"/>
              </a:spcBef>
              <a:spcAft>
                <a:spcPts val="0"/>
              </a:spcAft>
              <a:buSzPts val="2000"/>
              <a:buFont typeface="Play"/>
              <a:buNone/>
              <a:defRPr sz="2000" b="1">
                <a:latin typeface="Play"/>
                <a:ea typeface="Play"/>
                <a:cs typeface="Play"/>
                <a:sym typeface="Play"/>
              </a:defRPr>
            </a:lvl9pPr>
          </a:lstStyle>
          <a:p>
            <a:endParaRPr/>
          </a:p>
        </p:txBody>
      </p:sp>
      <p:sp>
        <p:nvSpPr>
          <p:cNvPr id="258" name="Google Shape;258;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9" name="Google Shape;259;p5"/>
          <p:cNvGrpSpPr/>
          <p:nvPr/>
        </p:nvGrpSpPr>
        <p:grpSpPr>
          <a:xfrm>
            <a:off x="-2459612" y="638961"/>
            <a:ext cx="3769563" cy="11358057"/>
            <a:chOff x="-2722250" y="-1079764"/>
            <a:chExt cx="3769563" cy="11358057"/>
          </a:xfrm>
        </p:grpSpPr>
        <p:sp>
          <p:nvSpPr>
            <p:cNvPr id="260" name="Google Shape;260;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5"/>
          <p:cNvGrpSpPr/>
          <p:nvPr/>
        </p:nvGrpSpPr>
        <p:grpSpPr>
          <a:xfrm>
            <a:off x="-444950" y="2746461"/>
            <a:ext cx="1158175" cy="2819114"/>
            <a:chOff x="-444950" y="2746461"/>
            <a:chExt cx="1158175" cy="2819114"/>
          </a:xfrm>
        </p:grpSpPr>
        <p:sp>
          <p:nvSpPr>
            <p:cNvPr id="275" name="Google Shape;275;p5"/>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6" name="Google Shape;276;p5"/>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79" name="Google Shape;279;p5"/>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5"/>
          <p:cNvGrpSpPr/>
          <p:nvPr/>
        </p:nvGrpSpPr>
        <p:grpSpPr>
          <a:xfrm>
            <a:off x="8118013" y="1690211"/>
            <a:ext cx="3769563" cy="11358057"/>
            <a:chOff x="-2722250" y="-1079764"/>
            <a:chExt cx="3769563" cy="11358057"/>
          </a:xfrm>
        </p:grpSpPr>
        <p:sp>
          <p:nvSpPr>
            <p:cNvPr id="284" name="Google Shape;284;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5"/>
          <p:cNvGrpSpPr/>
          <p:nvPr/>
        </p:nvGrpSpPr>
        <p:grpSpPr>
          <a:xfrm rot="-5400000" flipH="1">
            <a:off x="14326746" y="-8155174"/>
            <a:ext cx="5570272" cy="18162622"/>
            <a:chOff x="-3170262" y="3452177"/>
            <a:chExt cx="3721951" cy="12135923"/>
          </a:xfrm>
        </p:grpSpPr>
        <p:sp>
          <p:nvSpPr>
            <p:cNvPr id="299" name="Google Shape;299;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5"/>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356" name="Google Shape;356;p5"/>
          <p:cNvGrpSpPr/>
          <p:nvPr/>
        </p:nvGrpSpPr>
        <p:grpSpPr>
          <a:xfrm>
            <a:off x="8342610" y="-1257510"/>
            <a:ext cx="1632765" cy="4501735"/>
            <a:chOff x="8342610" y="-1257510"/>
            <a:chExt cx="1632765" cy="4501735"/>
          </a:xfrm>
        </p:grpSpPr>
        <p:sp>
          <p:nvSpPr>
            <p:cNvPr id="357" name="Google Shape;357;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59" name="Google Shape;359;p5"/>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360" name="Google Shape;360;p5"/>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3"/>
        <p:cNvGrpSpPr/>
        <p:nvPr/>
      </p:nvGrpSpPr>
      <p:grpSpPr>
        <a:xfrm>
          <a:off x="0" y="0"/>
          <a:ext cx="0" cy="0"/>
          <a:chOff x="0" y="0"/>
          <a:chExt cx="0" cy="0"/>
        </a:xfrm>
      </p:grpSpPr>
      <p:sp>
        <p:nvSpPr>
          <p:cNvPr id="364" name="Google Shape;364;p6"/>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grpSp>
        <p:nvGrpSpPr>
          <p:cNvPr id="365" name="Google Shape;365;p6"/>
          <p:cNvGrpSpPr/>
          <p:nvPr/>
        </p:nvGrpSpPr>
        <p:grpSpPr>
          <a:xfrm>
            <a:off x="8681163" y="-2011948"/>
            <a:ext cx="3721951" cy="12135923"/>
            <a:chOff x="-3170262" y="3452177"/>
            <a:chExt cx="3721951" cy="12135923"/>
          </a:xfrm>
        </p:grpSpPr>
        <p:sp>
          <p:nvSpPr>
            <p:cNvPr id="366" name="Google Shape;366;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6"/>
          <p:cNvGrpSpPr/>
          <p:nvPr/>
        </p:nvGrpSpPr>
        <p:grpSpPr>
          <a:xfrm>
            <a:off x="-3325500" y="-70089"/>
            <a:ext cx="3769563" cy="11358057"/>
            <a:chOff x="-2722250" y="-1079764"/>
            <a:chExt cx="3769563" cy="11358057"/>
          </a:xfrm>
        </p:grpSpPr>
        <p:sp>
          <p:nvSpPr>
            <p:cNvPr id="421" name="Google Shape;421;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6"/>
          <p:cNvGrpSpPr/>
          <p:nvPr/>
        </p:nvGrpSpPr>
        <p:grpSpPr>
          <a:xfrm rot="10800000">
            <a:off x="614519" y="-1255848"/>
            <a:ext cx="1982975" cy="2013575"/>
            <a:chOff x="746900" y="-550225"/>
            <a:chExt cx="1982975" cy="2013575"/>
          </a:xfrm>
        </p:grpSpPr>
        <p:sp>
          <p:nvSpPr>
            <p:cNvPr id="436" name="Google Shape;436;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437" name="Google Shape;437;p6"/>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0"/>
        <p:cNvGrpSpPr/>
        <p:nvPr/>
      </p:nvGrpSpPr>
      <p:grpSpPr>
        <a:xfrm>
          <a:off x="0" y="0"/>
          <a:ext cx="0" cy="0"/>
          <a:chOff x="0" y="0"/>
          <a:chExt cx="0" cy="0"/>
        </a:xfrm>
      </p:grpSpPr>
      <p:grpSp>
        <p:nvGrpSpPr>
          <p:cNvPr id="441" name="Google Shape;441;p7"/>
          <p:cNvGrpSpPr/>
          <p:nvPr/>
        </p:nvGrpSpPr>
        <p:grpSpPr>
          <a:xfrm rot="5400000">
            <a:off x="2682300" y="624611"/>
            <a:ext cx="3769563" cy="11358057"/>
            <a:chOff x="-2722250" y="-1079764"/>
            <a:chExt cx="3769563" cy="11358057"/>
          </a:xfrm>
        </p:grpSpPr>
        <p:sp>
          <p:nvSpPr>
            <p:cNvPr id="442" name="Google Shape;442;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7"/>
          <p:cNvGrpSpPr/>
          <p:nvPr/>
        </p:nvGrpSpPr>
        <p:grpSpPr>
          <a:xfrm>
            <a:off x="8129425" y="-110899"/>
            <a:ext cx="4222888" cy="4088811"/>
            <a:chOff x="8129425" y="2555026"/>
            <a:chExt cx="4222888" cy="4088811"/>
          </a:xfrm>
        </p:grpSpPr>
        <p:sp>
          <p:nvSpPr>
            <p:cNvPr id="457" name="Google Shape;457;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7"/>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7"/>
          <p:cNvGrpSpPr/>
          <p:nvPr/>
        </p:nvGrpSpPr>
        <p:grpSpPr>
          <a:xfrm>
            <a:off x="-2635762" y="-5215852"/>
            <a:ext cx="3769563" cy="11358057"/>
            <a:chOff x="-2635762" y="-5215852"/>
            <a:chExt cx="3769563" cy="11358057"/>
          </a:xfrm>
        </p:grpSpPr>
        <p:sp>
          <p:nvSpPr>
            <p:cNvPr id="466" name="Google Shape;466;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7"/>
            <p:cNvSpPr/>
            <p:nvPr/>
          </p:nvSpPr>
          <p:spPr>
            <a:xfrm rot="5400000">
              <a:off x="-6386165" y="-1378056"/>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7"/>
            <p:cNvSpPr/>
            <p:nvPr/>
          </p:nvSpPr>
          <p:spPr>
            <a:xfrm rot="5400000">
              <a:off x="-2635762" y="130959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7"/>
            <p:cNvSpPr/>
            <p:nvPr/>
          </p:nvSpPr>
          <p:spPr>
            <a:xfrm rot="5400000">
              <a:off x="-3778267" y="-894847"/>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7"/>
            <p:cNvSpPr/>
            <p:nvPr/>
          </p:nvSpPr>
          <p:spPr>
            <a:xfrm rot="5400000">
              <a:off x="-278550" y="-342936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7"/>
            <p:cNvSpPr/>
            <p:nvPr/>
          </p:nvSpPr>
          <p:spPr>
            <a:xfrm rot="5400000">
              <a:off x="865641" y="3403635"/>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7"/>
            <p:cNvSpPr/>
            <p:nvPr/>
          </p:nvSpPr>
          <p:spPr>
            <a:xfrm rot="5400000">
              <a:off x="-524774" y="5874058"/>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7"/>
            <p:cNvSpPr/>
            <p:nvPr/>
          </p:nvSpPr>
          <p:spPr>
            <a:xfrm rot="5400000">
              <a:off x="-1442898" y="5623877"/>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7"/>
            <p:cNvSpPr/>
            <p:nvPr/>
          </p:nvSpPr>
          <p:spPr>
            <a:xfrm rot="5400000">
              <a:off x="444111" y="1719457"/>
              <a:ext cx="415976"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7"/>
          <p:cNvSpPr txBox="1">
            <a:spLocks noGrp="1"/>
          </p:cNvSpPr>
          <p:nvPr>
            <p:ph type="title"/>
          </p:nvPr>
        </p:nvSpPr>
        <p:spPr>
          <a:xfrm>
            <a:off x="1690050" y="438850"/>
            <a:ext cx="5763900" cy="11811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83" name="Google Shape;483;p7"/>
          <p:cNvSpPr txBox="1">
            <a:spLocks noGrp="1"/>
          </p:cNvSpPr>
          <p:nvPr>
            <p:ph type="body" idx="1"/>
          </p:nvPr>
        </p:nvSpPr>
        <p:spPr>
          <a:xfrm>
            <a:off x="2541150" y="2050375"/>
            <a:ext cx="4061700" cy="196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4"/>
        <p:cNvGrpSpPr/>
        <p:nvPr/>
      </p:nvGrpSpPr>
      <p:grpSpPr>
        <a:xfrm>
          <a:off x="0" y="0"/>
          <a:ext cx="0" cy="0"/>
          <a:chOff x="0" y="0"/>
          <a:chExt cx="0" cy="0"/>
        </a:xfrm>
      </p:grpSpPr>
      <p:sp>
        <p:nvSpPr>
          <p:cNvPr id="485" name="Google Shape;485;p8"/>
          <p:cNvSpPr txBox="1">
            <a:spLocks noGrp="1"/>
          </p:cNvSpPr>
          <p:nvPr>
            <p:ph type="title"/>
          </p:nvPr>
        </p:nvSpPr>
        <p:spPr>
          <a:xfrm>
            <a:off x="1251900" y="1284675"/>
            <a:ext cx="6640200" cy="2128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7200"/>
              <a:buNone/>
              <a:defRPr sz="7200"/>
            </a:lvl1pPr>
            <a:lvl2pPr lvl="1">
              <a:lnSpc>
                <a:spcPct val="90000"/>
              </a:lnSpc>
              <a:spcBef>
                <a:spcPts val="0"/>
              </a:spcBef>
              <a:spcAft>
                <a:spcPts val="0"/>
              </a:spcAft>
              <a:buSzPts val="7200"/>
              <a:buNone/>
              <a:defRPr sz="7200"/>
            </a:lvl2pPr>
            <a:lvl3pPr lvl="2">
              <a:lnSpc>
                <a:spcPct val="90000"/>
              </a:lnSpc>
              <a:spcBef>
                <a:spcPts val="0"/>
              </a:spcBef>
              <a:spcAft>
                <a:spcPts val="0"/>
              </a:spcAft>
              <a:buSzPts val="7200"/>
              <a:buNone/>
              <a:defRPr sz="7200"/>
            </a:lvl3pPr>
            <a:lvl4pPr lvl="3">
              <a:lnSpc>
                <a:spcPct val="90000"/>
              </a:lnSpc>
              <a:spcBef>
                <a:spcPts val="0"/>
              </a:spcBef>
              <a:spcAft>
                <a:spcPts val="0"/>
              </a:spcAft>
              <a:buSzPts val="7200"/>
              <a:buNone/>
              <a:defRPr sz="7200"/>
            </a:lvl4pPr>
            <a:lvl5pPr lvl="4">
              <a:lnSpc>
                <a:spcPct val="90000"/>
              </a:lnSpc>
              <a:spcBef>
                <a:spcPts val="0"/>
              </a:spcBef>
              <a:spcAft>
                <a:spcPts val="0"/>
              </a:spcAft>
              <a:buSzPts val="7200"/>
              <a:buNone/>
              <a:defRPr sz="7200"/>
            </a:lvl5pPr>
            <a:lvl6pPr lvl="5">
              <a:lnSpc>
                <a:spcPct val="90000"/>
              </a:lnSpc>
              <a:spcBef>
                <a:spcPts val="0"/>
              </a:spcBef>
              <a:spcAft>
                <a:spcPts val="0"/>
              </a:spcAft>
              <a:buSzPts val="7200"/>
              <a:buNone/>
              <a:defRPr sz="7200"/>
            </a:lvl6pPr>
            <a:lvl7pPr lvl="6">
              <a:lnSpc>
                <a:spcPct val="90000"/>
              </a:lnSpc>
              <a:spcBef>
                <a:spcPts val="0"/>
              </a:spcBef>
              <a:spcAft>
                <a:spcPts val="0"/>
              </a:spcAft>
              <a:buSzPts val="7200"/>
              <a:buNone/>
              <a:defRPr sz="7200"/>
            </a:lvl7pPr>
            <a:lvl8pPr lvl="7">
              <a:lnSpc>
                <a:spcPct val="90000"/>
              </a:lnSpc>
              <a:spcBef>
                <a:spcPts val="0"/>
              </a:spcBef>
              <a:spcAft>
                <a:spcPts val="0"/>
              </a:spcAft>
              <a:buSzPts val="7200"/>
              <a:buNone/>
              <a:defRPr sz="7200"/>
            </a:lvl8pPr>
            <a:lvl9pPr lvl="8">
              <a:lnSpc>
                <a:spcPct val="90000"/>
              </a:lnSpc>
              <a:spcBef>
                <a:spcPts val="0"/>
              </a:spcBef>
              <a:spcAft>
                <a:spcPts val="0"/>
              </a:spcAft>
              <a:buSzPts val="7200"/>
              <a:buNone/>
              <a:defRPr sz="7200"/>
            </a:lvl9pPr>
          </a:lstStyle>
          <a:p>
            <a:endParaRPr/>
          </a:p>
        </p:txBody>
      </p:sp>
      <p:grpSp>
        <p:nvGrpSpPr>
          <p:cNvPr id="486" name="Google Shape;486;p8"/>
          <p:cNvGrpSpPr/>
          <p:nvPr/>
        </p:nvGrpSpPr>
        <p:grpSpPr>
          <a:xfrm rot="-5400000" flipH="1">
            <a:off x="5484825" y="4506281"/>
            <a:ext cx="4222888" cy="4088811"/>
            <a:chOff x="8129425" y="2555026"/>
            <a:chExt cx="4222888" cy="4088811"/>
          </a:xfrm>
        </p:grpSpPr>
        <p:sp>
          <p:nvSpPr>
            <p:cNvPr id="487" name="Google Shape;487;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8"/>
          <p:cNvGrpSpPr/>
          <p:nvPr/>
        </p:nvGrpSpPr>
        <p:grpSpPr>
          <a:xfrm rot="10800000" flipH="1">
            <a:off x="8272302" y="-5544304"/>
            <a:ext cx="3769563" cy="11358057"/>
            <a:chOff x="-2722250" y="-1079764"/>
            <a:chExt cx="3769563" cy="11358057"/>
          </a:xfrm>
        </p:grpSpPr>
        <p:sp>
          <p:nvSpPr>
            <p:cNvPr id="496" name="Google Shape;496;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8"/>
          <p:cNvGrpSpPr/>
          <p:nvPr/>
        </p:nvGrpSpPr>
        <p:grpSpPr>
          <a:xfrm rot="5400000" flipH="1">
            <a:off x="-557306" y="-3451592"/>
            <a:ext cx="4222888" cy="4088811"/>
            <a:chOff x="8129425" y="2555026"/>
            <a:chExt cx="4222888" cy="4088811"/>
          </a:xfrm>
        </p:grpSpPr>
        <p:sp>
          <p:nvSpPr>
            <p:cNvPr id="511" name="Google Shape;511;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8"/>
          <p:cNvGrpSpPr/>
          <p:nvPr/>
        </p:nvGrpSpPr>
        <p:grpSpPr>
          <a:xfrm rot="5400000" flipH="1">
            <a:off x="-6692119" y="-1358592"/>
            <a:ext cx="3769563" cy="11358057"/>
            <a:chOff x="-2722250" y="-1079764"/>
            <a:chExt cx="3769563" cy="11358057"/>
          </a:xfrm>
        </p:grpSpPr>
        <p:sp>
          <p:nvSpPr>
            <p:cNvPr id="520" name="Google Shape;520;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4"/>
        <p:cNvGrpSpPr/>
        <p:nvPr/>
      </p:nvGrpSpPr>
      <p:grpSpPr>
        <a:xfrm>
          <a:off x="0" y="0"/>
          <a:ext cx="0" cy="0"/>
          <a:chOff x="0" y="0"/>
          <a:chExt cx="0" cy="0"/>
        </a:xfrm>
      </p:grpSpPr>
      <p:sp>
        <p:nvSpPr>
          <p:cNvPr id="535" name="Google Shape;535;p9"/>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536" name="Google Shape;536;p9"/>
          <p:cNvSpPr txBox="1">
            <a:spLocks noGrp="1"/>
          </p:cNvSpPr>
          <p:nvPr>
            <p:ph type="subTitle" idx="1"/>
          </p:nvPr>
        </p:nvSpPr>
        <p:spPr>
          <a:xfrm>
            <a:off x="2549400" y="2544981"/>
            <a:ext cx="4045200" cy="120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700"/>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a:endParaRPr/>
          </a:p>
        </p:txBody>
      </p:sp>
      <p:sp>
        <p:nvSpPr>
          <p:cNvPr id="537" name="Google Shape;537;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538" name="Google Shape;538;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39" name="Google Shape;539;p9"/>
          <p:cNvGrpSpPr/>
          <p:nvPr/>
        </p:nvGrpSpPr>
        <p:grpSpPr>
          <a:xfrm flipH="1">
            <a:off x="-2783025" y="2555026"/>
            <a:ext cx="4222888" cy="4088811"/>
            <a:chOff x="8129425" y="2555026"/>
            <a:chExt cx="4222888" cy="4088811"/>
          </a:xfrm>
        </p:grpSpPr>
        <p:sp>
          <p:nvSpPr>
            <p:cNvPr id="540" name="Google Shape;540;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9"/>
          <p:cNvGrpSpPr/>
          <p:nvPr/>
        </p:nvGrpSpPr>
        <p:grpSpPr>
          <a:xfrm flipH="1">
            <a:off x="-2986745" y="907371"/>
            <a:ext cx="3769563" cy="11358057"/>
            <a:chOff x="-2722250" y="-1079764"/>
            <a:chExt cx="3769563" cy="11358057"/>
          </a:xfrm>
        </p:grpSpPr>
        <p:sp>
          <p:nvSpPr>
            <p:cNvPr id="549" name="Google Shape;549;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 name="Google Shape;563;p9"/>
          <p:cNvGrpSpPr/>
          <p:nvPr/>
        </p:nvGrpSpPr>
        <p:grpSpPr>
          <a:xfrm rot="10800000" flipH="1">
            <a:off x="8591775" y="-1202836"/>
            <a:ext cx="4222888" cy="4088811"/>
            <a:chOff x="8129425" y="2555026"/>
            <a:chExt cx="4222888" cy="4088811"/>
          </a:xfrm>
        </p:grpSpPr>
        <p:sp>
          <p:nvSpPr>
            <p:cNvPr id="564" name="Google Shape;564;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9"/>
          <p:cNvGrpSpPr/>
          <p:nvPr/>
        </p:nvGrpSpPr>
        <p:grpSpPr>
          <a:xfrm>
            <a:off x="824987" y="359239"/>
            <a:ext cx="117523" cy="719798"/>
            <a:chOff x="824987" y="359239"/>
            <a:chExt cx="117523" cy="719798"/>
          </a:xfrm>
        </p:grpSpPr>
        <p:sp>
          <p:nvSpPr>
            <p:cNvPr id="574" name="Google Shape;574;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3" name="Google Shape;583;p9"/>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4" name="Google Shape;584;p9"/>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585" name="Google Shape;585;p9"/>
          <p:cNvGrpSpPr/>
          <p:nvPr/>
        </p:nvGrpSpPr>
        <p:grpSpPr>
          <a:xfrm>
            <a:off x="8202950" y="1983213"/>
            <a:ext cx="237939" cy="3223487"/>
            <a:chOff x="8202950" y="1983213"/>
            <a:chExt cx="237939" cy="3223487"/>
          </a:xfrm>
        </p:grpSpPr>
        <p:sp>
          <p:nvSpPr>
            <p:cNvPr id="586" name="Google Shape;586;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7" name="Google Shape;587;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89" name="Google Shape;589;p9"/>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a:off x="7704114" y="-97112"/>
            <a:ext cx="261061" cy="3913266"/>
            <a:chOff x="7704114" y="-97112"/>
            <a:chExt cx="261061" cy="3913266"/>
          </a:xfrm>
        </p:grpSpPr>
        <p:sp>
          <p:nvSpPr>
            <p:cNvPr id="591" name="Google Shape;591;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2" name="Google Shape;592;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594" name="Google Shape;594;p9"/>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95"/>
        <p:cNvGrpSpPr/>
        <p:nvPr/>
      </p:nvGrpSpPr>
      <p:grpSpPr>
        <a:xfrm>
          <a:off x="0" y="0"/>
          <a:ext cx="0" cy="0"/>
          <a:chOff x="0" y="0"/>
          <a:chExt cx="0" cy="0"/>
        </a:xfrm>
      </p:grpSpPr>
      <p:sp>
        <p:nvSpPr>
          <p:cNvPr id="596" name="Google Shape;596;p10"/>
          <p:cNvSpPr/>
          <p:nvPr/>
        </p:nvSpPr>
        <p:spPr>
          <a:xfrm>
            <a:off x="0" y="0"/>
            <a:ext cx="6742200" cy="5143500"/>
          </a:xfrm>
          <a:prstGeom prst="rect">
            <a:avLst/>
          </a:prstGeom>
          <a:gradFill>
            <a:gsLst>
              <a:gs pos="0">
                <a:srgbClr val="000000">
                  <a:alpha val="45490"/>
                </a:srgbClr>
              </a:gs>
              <a:gs pos="100000">
                <a:srgbClr val="3D3E40">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0"/>
          <p:cNvGrpSpPr/>
          <p:nvPr/>
        </p:nvGrpSpPr>
        <p:grpSpPr>
          <a:xfrm rot="5400000" flipH="1">
            <a:off x="-557306" y="-3451592"/>
            <a:ext cx="4222888" cy="4088811"/>
            <a:chOff x="8129425" y="2555026"/>
            <a:chExt cx="4222888" cy="4088811"/>
          </a:xfrm>
        </p:grpSpPr>
        <p:sp>
          <p:nvSpPr>
            <p:cNvPr id="598" name="Google Shape;598;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0"/>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10"/>
          <p:cNvGrpSpPr/>
          <p:nvPr/>
        </p:nvGrpSpPr>
        <p:grpSpPr>
          <a:xfrm>
            <a:off x="5933938" y="3940986"/>
            <a:ext cx="3769563" cy="11358057"/>
            <a:chOff x="-2722250" y="-1079764"/>
            <a:chExt cx="3769563" cy="11358057"/>
          </a:xfrm>
        </p:grpSpPr>
        <p:sp>
          <p:nvSpPr>
            <p:cNvPr id="607" name="Google Shape;607;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0"/>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0"/>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0"/>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0"/>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0"/>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0"/>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0"/>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0"/>
          <p:cNvSpPr txBox="1">
            <a:spLocks noGrp="1"/>
          </p:cNvSpPr>
          <p:nvPr>
            <p:ph type="title"/>
          </p:nvPr>
        </p:nvSpPr>
        <p:spPr>
          <a:xfrm>
            <a:off x="713225" y="2297675"/>
            <a:ext cx="3801000" cy="2404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380336" y="1112843"/>
            <a:ext cx="6578400" cy="15841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sz="2800"/>
            </a:br>
            <a:r>
              <a:rPr lang="en">
                <a:solidFill>
                  <a:schemeClr val="lt2"/>
                </a:solidFill>
              </a:rPr>
              <a:t>Key Management Layer</a:t>
            </a:r>
            <a:endParaRPr lang="en-US">
              <a:solidFill>
                <a:schemeClr val="lt2"/>
              </a:solidFill>
            </a:endParaRPr>
          </a:p>
        </p:txBody>
      </p:sp>
      <p:sp>
        <p:nvSpPr>
          <p:cNvPr id="2639" name="Google Shape;2639;p40"/>
          <p:cNvSpPr txBox="1">
            <a:spLocks noGrp="1"/>
          </p:cNvSpPr>
          <p:nvPr>
            <p:ph type="subTitle" idx="1"/>
          </p:nvPr>
        </p:nvSpPr>
        <p:spPr>
          <a:xfrm>
            <a:off x="294837" y="4051268"/>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PECI -2023/2024</a:t>
            </a:r>
            <a:endParaRPr/>
          </a:p>
        </p:txBody>
      </p:sp>
      <p:cxnSp>
        <p:nvCxnSpPr>
          <p:cNvPr id="2640" name="Google Shape;2640;p40"/>
          <p:cNvCxnSpPr/>
          <p:nvPr/>
        </p:nvCxnSpPr>
        <p:spPr>
          <a:xfrm>
            <a:off x="2476091" y="3062042"/>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48175" y="2994392"/>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 name="Google Shape;2639;p40">
            <a:extLst>
              <a:ext uri="{FF2B5EF4-FFF2-40B4-BE49-F238E27FC236}">
                <a16:creationId xmlns:a16="http://schemas.microsoft.com/office/drawing/2014/main" id="{A110819D-129E-4F05-F846-B75874521EFD}"/>
              </a:ext>
            </a:extLst>
          </p:cNvPr>
          <p:cNvSpPr txBox="1">
            <a:spLocks/>
          </p:cNvSpPr>
          <p:nvPr/>
        </p:nvSpPr>
        <p:spPr>
          <a:xfrm>
            <a:off x="4222860" y="3197342"/>
            <a:ext cx="4986528" cy="2081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650"/>
              <a:buFont typeface="Source Sans Pro"/>
              <a:buNone/>
              <a:defRPr sz="17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650"/>
              <a:buFont typeface="Source Sans Pro"/>
              <a:buNone/>
              <a:defRPr sz="1650" b="0" i="0" u="none" strike="noStrike" cap="none">
                <a:solidFill>
                  <a:schemeClr val="lt1"/>
                </a:solidFill>
                <a:latin typeface="Source Sans Pro"/>
                <a:ea typeface="Source Sans Pro"/>
                <a:cs typeface="Source Sans Pro"/>
                <a:sym typeface="Source Sans Pro"/>
              </a:defRPr>
            </a:lvl9pPr>
          </a:lstStyle>
          <a:p>
            <a:pPr marL="0" indent="0"/>
            <a:r>
              <a:rPr lang="pt-PT" sz="2400"/>
              <a:t>Team 7</a:t>
            </a:r>
          </a:p>
          <a:p>
            <a:pPr marL="0" indent="0"/>
            <a:r>
              <a:rPr lang="pt-PT" sz="1400"/>
              <a:t>Guilherme Duarte</a:t>
            </a:r>
          </a:p>
          <a:p>
            <a:pPr marL="0" indent="0"/>
            <a:r>
              <a:rPr lang="pt-PT" sz="1400"/>
              <a:t>João Rodrigues</a:t>
            </a:r>
          </a:p>
          <a:p>
            <a:pPr marL="0" indent="0"/>
            <a:r>
              <a:rPr lang="pt-PT" sz="1400"/>
              <a:t>Guilherme Chapelo</a:t>
            </a:r>
          </a:p>
          <a:p>
            <a:pPr marL="0" indent="0"/>
            <a:r>
              <a:rPr lang="pt-PT" sz="1400"/>
              <a:t>André Miragaia</a:t>
            </a:r>
          </a:p>
          <a:p>
            <a:pPr marL="0" indent="0"/>
            <a:r>
              <a:rPr lang="pt-PT" sz="1400"/>
              <a:t>Patrícia Cardoso</a:t>
            </a:r>
          </a:p>
          <a:p>
            <a:pPr marL="0" indent="0"/>
            <a:r>
              <a:rPr lang="pt-PT" sz="1400"/>
              <a:t>Inês Santos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4"/>
        <p:cNvGrpSpPr/>
        <p:nvPr/>
      </p:nvGrpSpPr>
      <p:grpSpPr>
        <a:xfrm>
          <a:off x="0" y="0"/>
          <a:ext cx="0" cy="0"/>
          <a:chOff x="0" y="0"/>
          <a:chExt cx="0" cy="0"/>
        </a:xfrm>
      </p:grpSpPr>
      <p:cxnSp>
        <p:nvCxnSpPr>
          <p:cNvPr id="2655" name="Google Shape;2655;p42"/>
          <p:cNvCxnSpPr>
            <a:stCxn id="2656" idx="6"/>
            <a:endCxn id="2657" idx="2"/>
          </p:cNvCxnSpPr>
          <p:nvPr/>
        </p:nvCxnSpPr>
        <p:spPr>
          <a:xfrm>
            <a:off x="4707300" y="1482181"/>
            <a:ext cx="32698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58" name="Google Shape;2658;p42"/>
          <p:cNvGrpSpPr/>
          <p:nvPr/>
        </p:nvGrpSpPr>
        <p:grpSpPr>
          <a:xfrm>
            <a:off x="4572000" y="1414531"/>
            <a:ext cx="3540450" cy="135300"/>
            <a:chOff x="4542238" y="2482820"/>
            <a:chExt cx="3540450" cy="135300"/>
          </a:xfrm>
        </p:grpSpPr>
        <p:sp>
          <p:nvSpPr>
            <p:cNvPr id="2656" name="Google Shape;2656;p42"/>
            <p:cNvSpPr/>
            <p:nvPr/>
          </p:nvSpPr>
          <p:spPr>
            <a:xfrm>
              <a:off x="454223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7947388" y="248282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59" name="Google Shape;2659;p42"/>
            <p:cNvCxnSpPr>
              <a:stCxn id="2656" idx="6"/>
              <a:endCxn id="2657" idx="2"/>
            </p:cNvCxnSpPr>
            <p:nvPr/>
          </p:nvCxnSpPr>
          <p:spPr>
            <a:xfrm>
              <a:off x="4677538" y="2550470"/>
              <a:ext cx="32700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660" name="Google Shape;2660;p42"/>
          <p:cNvSpPr txBox="1">
            <a:spLocks noGrp="1"/>
          </p:cNvSpPr>
          <p:nvPr>
            <p:ph type="title"/>
          </p:nvPr>
        </p:nvSpPr>
        <p:spPr>
          <a:xfrm>
            <a:off x="3615628" y="523081"/>
            <a:ext cx="5393717"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solidFill>
                  <a:srgbClr val="00E9FF"/>
                </a:solidFill>
              </a:rPr>
              <a:t>Work/Expected results</a:t>
            </a:r>
            <a:endParaRPr lang="en-US" sz="3600">
              <a:solidFill>
                <a:srgbClr val="00E9FF"/>
              </a:solidFill>
            </a:endParaRPr>
          </a:p>
        </p:txBody>
      </p:sp>
      <p:sp>
        <p:nvSpPr>
          <p:cNvPr id="2661" name="Google Shape;2661;p42"/>
          <p:cNvSpPr txBox="1">
            <a:spLocks noGrp="1"/>
          </p:cNvSpPr>
          <p:nvPr>
            <p:ph type="subTitle" idx="1"/>
          </p:nvPr>
        </p:nvSpPr>
        <p:spPr>
          <a:xfrm>
            <a:off x="4077819" y="1889762"/>
            <a:ext cx="4222200" cy="2527343"/>
          </a:xfrm>
          <a:prstGeom prst="rect">
            <a:avLst/>
          </a:prstGeom>
        </p:spPr>
        <p:txBody>
          <a:bodyPr spcFirstLastPara="1" wrap="square" lIns="91425" tIns="0" rIns="91425" bIns="91425" anchor="t" anchorCtr="0">
            <a:noAutofit/>
          </a:bodyPr>
          <a:lstStyle/>
          <a:p>
            <a:pPr marL="285750" indent="-285750" algn="l">
              <a:buFont typeface="Wingdings"/>
              <a:buChar char="v"/>
            </a:pPr>
            <a:r>
              <a:rPr lang="en-US"/>
              <a:t>Understand the main standards, directives and work done previously on the topic of QKDNs and quantum/classical KMSs;</a:t>
            </a:r>
          </a:p>
          <a:p>
            <a:pPr marL="285750" indent="-285750" algn="l">
              <a:buFont typeface="Wingdings"/>
              <a:buChar char="v"/>
            </a:pPr>
            <a:r>
              <a:rPr lang="en-US"/>
              <a:t>Develop an integral part of a quantum key management system (KMS);</a:t>
            </a:r>
          </a:p>
          <a:p>
            <a:pPr marL="285750" lvl="0" indent="-285750" algn="l" rtl="0">
              <a:spcBef>
                <a:spcPts val="0"/>
              </a:spcBef>
              <a:spcAft>
                <a:spcPts val="0"/>
              </a:spcAft>
              <a:buFont typeface="Wingdings"/>
              <a:buChar char="v"/>
            </a:pPr>
            <a:r>
              <a:rPr lang="en-US"/>
              <a:t>Integrate and validate the developed solution into a QKDN;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14"/>
        <p:cNvGrpSpPr/>
        <p:nvPr/>
      </p:nvGrpSpPr>
      <p:grpSpPr>
        <a:xfrm>
          <a:off x="0" y="0"/>
          <a:ext cx="0" cy="0"/>
          <a:chOff x="0" y="0"/>
          <a:chExt cx="0" cy="0"/>
        </a:xfrm>
      </p:grpSpPr>
      <p:cxnSp>
        <p:nvCxnSpPr>
          <p:cNvPr id="2815" name="Google Shape;2815;p50"/>
          <p:cNvCxnSpPr>
            <a:cxnSpLocks/>
            <a:stCxn id="2816" idx="3"/>
          </p:cNvCxnSpPr>
          <p:nvPr/>
        </p:nvCxnSpPr>
        <p:spPr>
          <a:xfrm>
            <a:off x="3245283" y="1573475"/>
            <a:ext cx="693016"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lt1"/>
            </a:outerShdw>
          </a:effectLst>
        </p:spPr>
      </p:cxnSp>
      <p:cxnSp>
        <p:nvCxnSpPr>
          <p:cNvPr id="2818" name="Google Shape;2818;p50"/>
          <p:cNvCxnSpPr>
            <a:cxnSpLocks/>
          </p:cNvCxnSpPr>
          <p:nvPr/>
        </p:nvCxnSpPr>
        <p:spPr>
          <a:xfrm>
            <a:off x="3234500" y="2444864"/>
            <a:ext cx="698028"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lt1"/>
            </a:outerShdw>
          </a:effectLst>
        </p:spPr>
      </p:cxnSp>
      <p:cxnSp>
        <p:nvCxnSpPr>
          <p:cNvPr id="2821" name="Google Shape;2821;p50"/>
          <p:cNvCxnSpPr>
            <a:cxnSpLocks/>
          </p:cNvCxnSpPr>
          <p:nvPr/>
        </p:nvCxnSpPr>
        <p:spPr>
          <a:xfrm>
            <a:off x="3245283" y="3294643"/>
            <a:ext cx="632187" cy="10799"/>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lt1"/>
            </a:outerShdw>
          </a:effectLst>
        </p:spPr>
      </p:cxnSp>
      <p:cxnSp>
        <p:nvCxnSpPr>
          <p:cNvPr id="2824" name="Google Shape;2824;p50"/>
          <p:cNvCxnSpPr>
            <a:cxnSpLocks/>
            <a:stCxn id="2825" idx="3"/>
          </p:cNvCxnSpPr>
          <p:nvPr/>
        </p:nvCxnSpPr>
        <p:spPr>
          <a:xfrm flipV="1">
            <a:off x="3136460" y="4185644"/>
            <a:ext cx="745402" cy="523"/>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lt1"/>
            </a:outerShdw>
          </a:effectLst>
        </p:spPr>
      </p:cxnSp>
      <p:sp>
        <p:nvSpPr>
          <p:cNvPr id="2831" name="Google Shape;2831;p50"/>
          <p:cNvSpPr txBox="1">
            <a:spLocks noGrp="1"/>
          </p:cNvSpPr>
          <p:nvPr>
            <p:ph type="title"/>
          </p:nvPr>
        </p:nvSpPr>
        <p:spPr>
          <a:xfrm>
            <a:off x="713225" y="23416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err="1"/>
              <a:t>Communication</a:t>
            </a:r>
            <a:r>
              <a:rPr lang="pt-PT"/>
              <a:t> </a:t>
            </a:r>
            <a:r>
              <a:rPr lang="pt-PT" err="1"/>
              <a:t>Plan</a:t>
            </a:r>
            <a:endParaRPr/>
          </a:p>
        </p:txBody>
      </p:sp>
      <p:sp>
        <p:nvSpPr>
          <p:cNvPr id="2816" name="Google Shape;2816;p50"/>
          <p:cNvSpPr txBox="1"/>
          <p:nvPr/>
        </p:nvSpPr>
        <p:spPr>
          <a:xfrm>
            <a:off x="1933383" y="1412075"/>
            <a:ext cx="1311900" cy="3228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000" b="1">
                <a:solidFill>
                  <a:schemeClr val="lt1"/>
                </a:solidFill>
                <a:latin typeface="Play"/>
                <a:ea typeface="Play"/>
                <a:cs typeface="Play"/>
                <a:sym typeface="Play"/>
              </a:rPr>
              <a:t>Jira</a:t>
            </a:r>
            <a:endParaRPr sz="2000" b="1">
              <a:solidFill>
                <a:schemeClr val="lt1"/>
              </a:solidFill>
              <a:latin typeface="Play"/>
              <a:ea typeface="Play"/>
              <a:cs typeface="Play"/>
              <a:sym typeface="Play"/>
            </a:endParaRPr>
          </a:p>
        </p:txBody>
      </p:sp>
      <p:sp>
        <p:nvSpPr>
          <p:cNvPr id="2825" name="Google Shape;2825;p50"/>
          <p:cNvSpPr txBox="1"/>
          <p:nvPr/>
        </p:nvSpPr>
        <p:spPr>
          <a:xfrm>
            <a:off x="1776893" y="4000416"/>
            <a:ext cx="1456614" cy="43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000" b="1">
                <a:solidFill>
                  <a:schemeClr val="lt1"/>
                </a:solidFill>
                <a:latin typeface="Play"/>
                <a:ea typeface="Play"/>
                <a:cs typeface="Play"/>
                <a:sym typeface="Play"/>
              </a:rPr>
              <a:t>Bitbucket</a:t>
            </a:r>
            <a:endParaRPr sz="2000" b="1">
              <a:solidFill>
                <a:schemeClr val="lt1"/>
              </a:solidFill>
              <a:latin typeface="Play"/>
              <a:ea typeface="Play"/>
              <a:cs typeface="Play"/>
              <a:sym typeface="Play"/>
            </a:endParaRPr>
          </a:p>
        </p:txBody>
      </p:sp>
      <p:sp>
        <p:nvSpPr>
          <p:cNvPr id="2822" name="Google Shape;2822;p50"/>
          <p:cNvSpPr txBox="1"/>
          <p:nvPr/>
        </p:nvSpPr>
        <p:spPr>
          <a:xfrm>
            <a:off x="1922600" y="3133243"/>
            <a:ext cx="1311900" cy="3228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000" b="1">
                <a:solidFill>
                  <a:schemeClr val="lt1"/>
                </a:solidFill>
                <a:latin typeface="Play"/>
                <a:ea typeface="Play"/>
                <a:cs typeface="Play"/>
                <a:sym typeface="Play"/>
              </a:rPr>
              <a:t>Slack</a:t>
            </a:r>
            <a:endParaRPr sz="2000" b="1">
              <a:solidFill>
                <a:schemeClr val="lt1"/>
              </a:solidFill>
              <a:latin typeface="Play"/>
              <a:ea typeface="Play"/>
              <a:cs typeface="Play"/>
              <a:sym typeface="Play"/>
            </a:endParaRPr>
          </a:p>
        </p:txBody>
      </p:sp>
      <p:sp>
        <p:nvSpPr>
          <p:cNvPr id="2819" name="Google Shape;2819;p50"/>
          <p:cNvSpPr txBox="1"/>
          <p:nvPr/>
        </p:nvSpPr>
        <p:spPr>
          <a:xfrm>
            <a:off x="1933383" y="2278051"/>
            <a:ext cx="1311900" cy="3228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 sz="2000" b="1">
                <a:solidFill>
                  <a:schemeClr val="lt1"/>
                </a:solidFill>
                <a:latin typeface="Play"/>
                <a:ea typeface="Play"/>
                <a:cs typeface="Play"/>
                <a:sym typeface="Play"/>
              </a:rPr>
              <a:t>Github</a:t>
            </a:r>
            <a:endParaRPr sz="2000" b="1">
              <a:solidFill>
                <a:schemeClr val="lt1"/>
              </a:solidFill>
              <a:latin typeface="Play"/>
              <a:ea typeface="Play"/>
              <a:cs typeface="Play"/>
              <a:sym typeface="Play"/>
            </a:endParaRPr>
          </a:p>
        </p:txBody>
      </p:sp>
      <p:pic>
        <p:nvPicPr>
          <p:cNvPr id="4" name="Picture 3" descr="A blue and white logo&#10;&#10;Description automatically generated">
            <a:extLst>
              <a:ext uri="{FF2B5EF4-FFF2-40B4-BE49-F238E27FC236}">
                <a16:creationId xmlns:a16="http://schemas.microsoft.com/office/drawing/2014/main" id="{688481E3-5C68-9E43-A92F-3C04A2E0AEEE}"/>
              </a:ext>
            </a:extLst>
          </p:cNvPr>
          <p:cNvPicPr>
            <a:picLocks noChangeAspect="1"/>
          </p:cNvPicPr>
          <p:nvPr/>
        </p:nvPicPr>
        <p:blipFill>
          <a:blip r:embed="rId3"/>
          <a:stretch>
            <a:fillRect/>
          </a:stretch>
        </p:blipFill>
        <p:spPr>
          <a:xfrm>
            <a:off x="4278702" y="1199696"/>
            <a:ext cx="791474" cy="738468"/>
          </a:xfrm>
          <a:prstGeom prst="rect">
            <a:avLst/>
          </a:prstGeom>
        </p:spPr>
      </p:pic>
      <p:pic>
        <p:nvPicPr>
          <p:cNvPr id="5" name="Picture 4" descr="A white cat with a long tail&#10;&#10;Description automatically generated">
            <a:extLst>
              <a:ext uri="{FF2B5EF4-FFF2-40B4-BE49-F238E27FC236}">
                <a16:creationId xmlns:a16="http://schemas.microsoft.com/office/drawing/2014/main" id="{1426615C-AC50-2D7B-FA36-BB86B03F98F5}"/>
              </a:ext>
            </a:extLst>
          </p:cNvPr>
          <p:cNvPicPr>
            <a:picLocks noChangeAspect="1"/>
          </p:cNvPicPr>
          <p:nvPr/>
        </p:nvPicPr>
        <p:blipFill>
          <a:blip r:embed="rId4"/>
          <a:stretch>
            <a:fillRect/>
          </a:stretch>
        </p:blipFill>
        <p:spPr>
          <a:xfrm>
            <a:off x="4266301" y="2152470"/>
            <a:ext cx="805493" cy="849343"/>
          </a:xfrm>
          <a:prstGeom prst="rect">
            <a:avLst/>
          </a:prstGeom>
        </p:spPr>
      </p:pic>
      <p:pic>
        <p:nvPicPr>
          <p:cNvPr id="6" name="Picture 5" descr="A logo of a company&#10;&#10;Description automatically generated">
            <a:extLst>
              <a:ext uri="{FF2B5EF4-FFF2-40B4-BE49-F238E27FC236}">
                <a16:creationId xmlns:a16="http://schemas.microsoft.com/office/drawing/2014/main" id="{BA8582C4-AF4C-D56A-2AFB-3BFC18739760}"/>
              </a:ext>
            </a:extLst>
          </p:cNvPr>
          <p:cNvPicPr>
            <a:picLocks noChangeAspect="1"/>
          </p:cNvPicPr>
          <p:nvPr/>
        </p:nvPicPr>
        <p:blipFill>
          <a:blip r:embed="rId5"/>
          <a:stretch>
            <a:fillRect/>
          </a:stretch>
        </p:blipFill>
        <p:spPr>
          <a:xfrm>
            <a:off x="4193427" y="3128424"/>
            <a:ext cx="1414913" cy="493324"/>
          </a:xfrm>
          <a:prstGeom prst="rect">
            <a:avLst/>
          </a:prstGeom>
        </p:spPr>
      </p:pic>
      <p:pic>
        <p:nvPicPr>
          <p:cNvPr id="7" name="Picture 6" descr="A blue and white logo&#10;&#10;Description automatically generated">
            <a:extLst>
              <a:ext uri="{FF2B5EF4-FFF2-40B4-BE49-F238E27FC236}">
                <a16:creationId xmlns:a16="http://schemas.microsoft.com/office/drawing/2014/main" id="{E71B6D0B-8D5F-B957-6532-DD0388A49F16}"/>
              </a:ext>
            </a:extLst>
          </p:cNvPr>
          <p:cNvPicPr>
            <a:picLocks noChangeAspect="1"/>
          </p:cNvPicPr>
          <p:nvPr/>
        </p:nvPicPr>
        <p:blipFill>
          <a:blip r:embed="rId6"/>
          <a:stretch>
            <a:fillRect/>
          </a:stretch>
        </p:blipFill>
        <p:spPr>
          <a:xfrm>
            <a:off x="4192437" y="3826754"/>
            <a:ext cx="942438" cy="8327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5"/>
        <p:cNvGrpSpPr/>
        <p:nvPr/>
      </p:nvGrpSpPr>
      <p:grpSpPr>
        <a:xfrm>
          <a:off x="0" y="0"/>
          <a:ext cx="0" cy="0"/>
          <a:chOff x="0" y="0"/>
          <a:chExt cx="0" cy="0"/>
        </a:xfrm>
      </p:grpSpPr>
      <p:grpSp>
        <p:nvGrpSpPr>
          <p:cNvPr id="2729" name="Google Shape;2729;p47"/>
          <p:cNvGrpSpPr/>
          <p:nvPr/>
        </p:nvGrpSpPr>
        <p:grpSpPr>
          <a:xfrm>
            <a:off x="5536571" y="1984872"/>
            <a:ext cx="795537" cy="795537"/>
            <a:chOff x="851175" y="1582401"/>
            <a:chExt cx="964872" cy="964872"/>
          </a:xfrm>
        </p:grpSpPr>
        <p:sp>
          <p:nvSpPr>
            <p:cNvPr id="2730" name="Google Shape;2730;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7"/>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2" name="Google Shape;2732;p47"/>
          <p:cNvSpPr txBox="1">
            <a:spLocks noGrp="1"/>
          </p:cNvSpPr>
          <p:nvPr>
            <p:ph type="title"/>
          </p:nvPr>
        </p:nvSpPr>
        <p:spPr>
          <a:xfrm>
            <a:off x="526189" y="684998"/>
            <a:ext cx="7717500" cy="478200"/>
          </a:xfrm>
          <a:prstGeom prst="rect">
            <a:avLst/>
          </a:prstGeom>
        </p:spPr>
        <p:txBody>
          <a:bodyPr spcFirstLastPara="1" wrap="square" lIns="91425" tIns="91425" rIns="91425" bIns="91425" anchor="ctr" anchorCtr="0">
            <a:noAutofit/>
          </a:bodyPr>
          <a:lstStyle/>
          <a:p>
            <a:r>
              <a:rPr lang="pt-PT" err="1"/>
              <a:t>Languages</a:t>
            </a:r>
            <a:r>
              <a:rPr lang="pt-PT"/>
              <a:t> &amp; </a:t>
            </a:r>
            <a:r>
              <a:rPr lang="pt-PT" err="1"/>
              <a:t>Tools</a:t>
            </a:r>
            <a:endParaRPr err="1"/>
          </a:p>
        </p:txBody>
      </p:sp>
      <p:sp>
        <p:nvSpPr>
          <p:cNvPr id="2733" name="Google Shape;2733;p47"/>
          <p:cNvSpPr txBox="1">
            <a:spLocks noGrp="1"/>
          </p:cNvSpPr>
          <p:nvPr>
            <p:ph type="subTitle" idx="1"/>
          </p:nvPr>
        </p:nvSpPr>
        <p:spPr>
          <a:xfrm>
            <a:off x="1483899" y="3459692"/>
            <a:ext cx="3304173" cy="1099449"/>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a:t>C++ is used to create computer programs and is one of the most used languages in game development.</a:t>
            </a:r>
            <a:endParaRPr/>
          </a:p>
        </p:txBody>
      </p:sp>
      <p:sp>
        <p:nvSpPr>
          <p:cNvPr id="2734" name="Google Shape;2734;p47"/>
          <p:cNvSpPr txBox="1">
            <a:spLocks noGrp="1"/>
          </p:cNvSpPr>
          <p:nvPr>
            <p:ph type="subTitle" idx="2"/>
          </p:nvPr>
        </p:nvSpPr>
        <p:spPr>
          <a:xfrm>
            <a:off x="1596871" y="3078392"/>
            <a:ext cx="2314500" cy="381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a:t>C++</a:t>
            </a:r>
            <a:endParaRPr/>
          </a:p>
        </p:txBody>
      </p:sp>
      <p:sp>
        <p:nvSpPr>
          <p:cNvPr id="2735" name="Google Shape;2735;p47"/>
          <p:cNvSpPr txBox="1">
            <a:spLocks noGrp="1"/>
          </p:cNvSpPr>
          <p:nvPr>
            <p:ph type="subTitle" idx="3"/>
          </p:nvPr>
        </p:nvSpPr>
        <p:spPr>
          <a:xfrm>
            <a:off x="5159269" y="3527548"/>
            <a:ext cx="1560577" cy="477657"/>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pt-PT" err="1"/>
              <a:t>CMake</a:t>
            </a:r>
            <a:endParaRPr err="1"/>
          </a:p>
        </p:txBody>
      </p:sp>
      <p:sp>
        <p:nvSpPr>
          <p:cNvPr id="2736" name="Google Shape;2736;p47"/>
          <p:cNvSpPr txBox="1">
            <a:spLocks noGrp="1"/>
          </p:cNvSpPr>
          <p:nvPr>
            <p:ph type="subTitle" idx="4"/>
          </p:nvPr>
        </p:nvSpPr>
        <p:spPr>
          <a:xfrm>
            <a:off x="4785368" y="3078392"/>
            <a:ext cx="2314500" cy="3813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pt-PT" err="1"/>
              <a:t>Compiler</a:t>
            </a:r>
          </a:p>
        </p:txBody>
      </p:sp>
      <p:grpSp>
        <p:nvGrpSpPr>
          <p:cNvPr id="2742" name="Google Shape;2742;p47"/>
          <p:cNvGrpSpPr/>
          <p:nvPr/>
        </p:nvGrpSpPr>
        <p:grpSpPr>
          <a:xfrm>
            <a:off x="5763968" y="2092361"/>
            <a:ext cx="473262" cy="514299"/>
            <a:chOff x="1811446" y="-1481350"/>
            <a:chExt cx="567529" cy="618742"/>
          </a:xfrm>
        </p:grpSpPr>
        <p:sp>
          <p:nvSpPr>
            <p:cNvPr id="2743" name="Google Shape;2743;p47"/>
            <p:cNvSpPr/>
            <p:nvPr/>
          </p:nvSpPr>
          <p:spPr>
            <a:xfrm>
              <a:off x="2282200" y="-1481350"/>
              <a:ext cx="96775" cy="96750"/>
            </a:xfrm>
            <a:custGeom>
              <a:avLst/>
              <a:gdLst/>
              <a:ahLst/>
              <a:cxnLst/>
              <a:rect l="l" t="t" r="r" b="b"/>
              <a:pathLst>
                <a:path w="3871" h="3870" extrusionOk="0">
                  <a:moveTo>
                    <a:pt x="1" y="0"/>
                  </a:moveTo>
                  <a:lnTo>
                    <a:pt x="1" y="3870"/>
                  </a:lnTo>
                  <a:lnTo>
                    <a:pt x="3870" y="3870"/>
                  </a:lnTo>
                  <a:lnTo>
                    <a:pt x="3870" y="3805"/>
                  </a:lnTo>
                  <a:lnTo>
                    <a:pt x="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7"/>
            <p:cNvSpPr/>
            <p:nvPr/>
          </p:nvSpPr>
          <p:spPr>
            <a:xfrm>
              <a:off x="1811446" y="-1401633"/>
              <a:ext cx="427650" cy="539025"/>
            </a:xfrm>
            <a:custGeom>
              <a:avLst/>
              <a:gdLst/>
              <a:ahLst/>
              <a:cxnLst/>
              <a:rect l="l" t="t" r="r" b="b"/>
              <a:pathLst>
                <a:path w="17106" h="21561" extrusionOk="0">
                  <a:moveTo>
                    <a:pt x="5529" y="9171"/>
                  </a:moveTo>
                  <a:lnTo>
                    <a:pt x="6700" y="10341"/>
                  </a:lnTo>
                  <a:lnTo>
                    <a:pt x="5301" y="11740"/>
                  </a:lnTo>
                  <a:lnTo>
                    <a:pt x="6700" y="13170"/>
                  </a:lnTo>
                  <a:lnTo>
                    <a:pt x="5529" y="14341"/>
                  </a:lnTo>
                  <a:lnTo>
                    <a:pt x="2960" y="11772"/>
                  </a:lnTo>
                  <a:lnTo>
                    <a:pt x="5529" y="9171"/>
                  </a:lnTo>
                  <a:close/>
                  <a:moveTo>
                    <a:pt x="11578" y="9203"/>
                  </a:moveTo>
                  <a:lnTo>
                    <a:pt x="14147" y="11772"/>
                  </a:lnTo>
                  <a:lnTo>
                    <a:pt x="11578" y="14341"/>
                  </a:lnTo>
                  <a:lnTo>
                    <a:pt x="10407" y="13170"/>
                  </a:lnTo>
                  <a:lnTo>
                    <a:pt x="11805" y="11772"/>
                  </a:lnTo>
                  <a:lnTo>
                    <a:pt x="10407" y="10374"/>
                  </a:lnTo>
                  <a:lnTo>
                    <a:pt x="11578" y="9203"/>
                  </a:lnTo>
                  <a:close/>
                  <a:moveTo>
                    <a:pt x="10212" y="8000"/>
                  </a:moveTo>
                  <a:lnTo>
                    <a:pt x="8618" y="15512"/>
                  </a:lnTo>
                  <a:lnTo>
                    <a:pt x="6927" y="15512"/>
                  </a:lnTo>
                  <a:lnTo>
                    <a:pt x="8488" y="8000"/>
                  </a:lnTo>
                  <a:close/>
                  <a:moveTo>
                    <a:pt x="1" y="0"/>
                  </a:moveTo>
                  <a:lnTo>
                    <a:pt x="1" y="21560"/>
                  </a:lnTo>
                  <a:lnTo>
                    <a:pt x="17106" y="21560"/>
                  </a:lnTo>
                  <a:lnTo>
                    <a:pt x="17106" y="5528"/>
                  </a:lnTo>
                  <a:lnTo>
                    <a:pt x="11610" y="5528"/>
                  </a:lnTo>
                  <a:lnTo>
                    <a:pt x="116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undefined">
            <a:extLst>
              <a:ext uri="{FF2B5EF4-FFF2-40B4-BE49-F238E27FC236}">
                <a16:creationId xmlns:a16="http://schemas.microsoft.com/office/drawing/2014/main" id="{701C7993-7235-D49C-7BD7-78BC343CA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349" y="1809052"/>
            <a:ext cx="1011275" cy="1136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45"/>
        <p:cNvGrpSpPr/>
        <p:nvPr/>
      </p:nvGrpSpPr>
      <p:grpSpPr>
        <a:xfrm>
          <a:off x="0" y="0"/>
          <a:ext cx="0" cy="0"/>
          <a:chOff x="0" y="0"/>
          <a:chExt cx="0" cy="0"/>
        </a:xfrm>
      </p:grpSpPr>
      <p:sp>
        <p:nvSpPr>
          <p:cNvPr id="3046" name="Google Shape;3046;p53"/>
          <p:cNvSpPr txBox="1">
            <a:spLocks noGrp="1"/>
          </p:cNvSpPr>
          <p:nvPr>
            <p:ph type="title"/>
          </p:nvPr>
        </p:nvSpPr>
        <p:spPr>
          <a:xfrm>
            <a:off x="808844" y="758816"/>
            <a:ext cx="7200916" cy="2128800"/>
          </a:xfrm>
          <a:prstGeom prst="rect">
            <a:avLst/>
          </a:prstGeom>
        </p:spPr>
        <p:txBody>
          <a:bodyPr spcFirstLastPara="1" wrap="square" lIns="91425" tIns="91425" rIns="91425" bIns="91425" anchor="t" anchorCtr="0">
            <a:noAutofit/>
          </a:bodyPr>
          <a:lstStyle/>
          <a:p>
            <a:r>
              <a:rPr lang="pt-PT" sz="6000" b="0" err="1">
                <a:solidFill>
                  <a:schemeClr val="accent1">
                    <a:lumMod val="60000"/>
                    <a:lumOff val="40000"/>
                  </a:schemeClr>
                </a:solidFill>
              </a:rPr>
              <a:t>Thanks</a:t>
            </a:r>
            <a:r>
              <a:rPr lang="pt-PT" sz="6000" b="0">
                <a:solidFill>
                  <a:schemeClr val="accent1">
                    <a:lumMod val="60000"/>
                    <a:lumOff val="40000"/>
                  </a:schemeClr>
                </a:solidFill>
              </a:rPr>
              <a:t> a </a:t>
            </a:r>
            <a:r>
              <a:rPr lang="pt-PT" sz="6000" b="0" err="1">
                <a:solidFill>
                  <a:schemeClr val="accent1">
                    <a:lumMod val="60000"/>
                    <a:lumOff val="40000"/>
                  </a:schemeClr>
                </a:solidFill>
              </a:rPr>
              <a:t>lot</a:t>
            </a:r>
            <a:r>
              <a:rPr lang="pt-PT" sz="6000" b="0">
                <a:solidFill>
                  <a:schemeClr val="accent1">
                    <a:lumMod val="60000"/>
                    <a:lumOff val="40000"/>
                  </a:schemeClr>
                </a:solidFill>
              </a:rPr>
              <a:t>!</a:t>
            </a:r>
            <a:endParaRPr lang="en-US" sz="6000">
              <a:solidFill>
                <a:schemeClr val="accent1">
                  <a:lumMod val="60000"/>
                  <a:lumOff val="40000"/>
                </a:schemeClr>
              </a:solidFill>
            </a:endParaRPr>
          </a:p>
          <a:p>
            <a:endParaRPr lang="pt-PT" sz="7200">
              <a:solidFill>
                <a:schemeClr val="lt2"/>
              </a:solidFill>
            </a:endParaRPr>
          </a:p>
        </p:txBody>
      </p:sp>
      <p:cxnSp>
        <p:nvCxnSpPr>
          <p:cNvPr id="3047" name="Google Shape;3047;p53"/>
          <p:cNvCxnSpPr>
            <a:cxnSpLocks/>
          </p:cNvCxnSpPr>
          <p:nvPr/>
        </p:nvCxnSpPr>
        <p:spPr>
          <a:xfrm>
            <a:off x="2513124" y="1651965"/>
            <a:ext cx="379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3050" name="Google Shape;3050;p53"/>
          <p:cNvGrpSpPr/>
          <p:nvPr/>
        </p:nvGrpSpPr>
        <p:grpSpPr>
          <a:xfrm>
            <a:off x="2377639" y="1584316"/>
            <a:ext cx="4062150" cy="135300"/>
            <a:chOff x="2540925" y="3436495"/>
            <a:chExt cx="4062150" cy="135300"/>
          </a:xfrm>
        </p:grpSpPr>
        <p:sp>
          <p:nvSpPr>
            <p:cNvPr id="3048" name="Google Shape;3048;p53"/>
            <p:cNvSpPr/>
            <p:nvPr/>
          </p:nvSpPr>
          <p:spPr>
            <a:xfrm>
              <a:off x="2540925" y="343649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3"/>
            <p:cNvSpPr/>
            <p:nvPr/>
          </p:nvSpPr>
          <p:spPr>
            <a:xfrm>
              <a:off x="6467775" y="3436495"/>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1" name="Google Shape;3051;p53"/>
            <p:cNvCxnSpPr>
              <a:stCxn id="3048" idx="6"/>
              <a:endCxn id="3049" idx="2"/>
            </p:cNvCxnSpPr>
            <p:nvPr/>
          </p:nvCxnSpPr>
          <p:spPr>
            <a:xfrm>
              <a:off x="2676225" y="3504145"/>
              <a:ext cx="37917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2" name="TextBox 1">
            <a:extLst>
              <a:ext uri="{FF2B5EF4-FFF2-40B4-BE49-F238E27FC236}">
                <a16:creationId xmlns:a16="http://schemas.microsoft.com/office/drawing/2014/main" id="{D68ED17A-28BB-DA29-C24C-7F7D73D12A60}"/>
              </a:ext>
            </a:extLst>
          </p:cNvPr>
          <p:cNvSpPr txBox="1"/>
          <p:nvPr/>
        </p:nvSpPr>
        <p:spPr>
          <a:xfrm>
            <a:off x="2122528" y="3836480"/>
            <a:ext cx="45795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accent2"/>
                </a:solidFill>
                <a:latin typeface="Play"/>
              </a:rPr>
              <a:t>Here's the initial version of our website!</a:t>
            </a:r>
            <a:endParaRPr lang="en-US">
              <a:solidFill>
                <a:schemeClr val="accent2"/>
              </a:solidFill>
            </a:endParaRPr>
          </a:p>
          <a:p>
            <a:pPr algn="ctr"/>
            <a:r>
              <a:rPr lang="en-US" u="sng">
                <a:solidFill>
                  <a:schemeClr val="accent2"/>
                </a:solidFill>
              </a:rPr>
              <a:t>https://patriciacardoso2002.github.io/</a:t>
            </a:r>
          </a:p>
        </p:txBody>
      </p:sp>
      <p:pic>
        <p:nvPicPr>
          <p:cNvPr id="3" name="Picture 2" descr="A qr code with a lion head&#10;&#10;Description automatically generated">
            <a:extLst>
              <a:ext uri="{FF2B5EF4-FFF2-40B4-BE49-F238E27FC236}">
                <a16:creationId xmlns:a16="http://schemas.microsoft.com/office/drawing/2014/main" id="{7662563A-F8A5-4532-67F0-C88FA0FC3A44}"/>
              </a:ext>
            </a:extLst>
          </p:cNvPr>
          <p:cNvPicPr>
            <a:picLocks noChangeAspect="1"/>
          </p:cNvPicPr>
          <p:nvPr/>
        </p:nvPicPr>
        <p:blipFill>
          <a:blip r:embed="rId3"/>
          <a:stretch>
            <a:fillRect/>
          </a:stretch>
        </p:blipFill>
        <p:spPr>
          <a:xfrm>
            <a:off x="3608613" y="1955347"/>
            <a:ext cx="1600200" cy="160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8689" y="1365637"/>
            <a:ext cx="4441062" cy="6374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PT" err="1"/>
              <a:t>Context</a:t>
            </a:r>
            <a:endParaRPr/>
          </a:p>
        </p:txBody>
      </p:sp>
      <p:sp>
        <p:nvSpPr>
          <p:cNvPr id="2710" name="Google Shape;2710;p45"/>
          <p:cNvSpPr txBox="1">
            <a:spLocks noGrp="1"/>
          </p:cNvSpPr>
          <p:nvPr>
            <p:ph type="subTitle" idx="1"/>
          </p:nvPr>
        </p:nvSpPr>
        <p:spPr>
          <a:xfrm>
            <a:off x="1802429" y="2163856"/>
            <a:ext cx="5620512" cy="2374842"/>
          </a:xfrm>
          <a:prstGeom prst="rect">
            <a:avLst/>
          </a:prstGeom>
        </p:spPr>
        <p:txBody>
          <a:bodyPr spcFirstLastPara="1" wrap="square" lIns="91425" tIns="91425" rIns="91425" bIns="91425" anchor="t" anchorCtr="0">
            <a:noAutofit/>
          </a:bodyPr>
          <a:lstStyle/>
          <a:p>
            <a:pPr marL="0" indent="0" algn="l"/>
            <a:endParaRPr lang="en-US" sz="1400">
              <a:solidFill>
                <a:schemeClr val="bg1"/>
              </a:solidFill>
            </a:endParaRPr>
          </a:p>
          <a:p>
            <a:pPr marL="139700" indent="0" algn="l"/>
            <a:r>
              <a:rPr lang="en-US">
                <a:solidFill>
                  <a:schemeClr val="bg1"/>
                </a:solidFill>
                <a:latin typeface="Segoe UI"/>
                <a:cs typeface="Segoe UI"/>
              </a:rPr>
              <a:t>Quantum Key Distribution (QKD) enables the negotiation of cryptographic keys in a secure manner without relying on computational complexity to achieve its security. On top of the QKD systems a Key Management Layer (KML) needs to exist in order to mediate the key provisioning to the applications.</a:t>
            </a:r>
          </a:p>
          <a:p>
            <a:pPr marL="285750" indent="-285750" algn="l">
              <a:buFont typeface="Arial"/>
              <a:buChar char="•"/>
            </a:pPr>
            <a:endParaRPr lang="en-US" sz="1400">
              <a:solidFill>
                <a:schemeClr val="bg1"/>
              </a:solidFill>
            </a:endParaRPr>
          </a:p>
          <a:p>
            <a:pPr marL="0" indent="0" algn="l"/>
            <a:endParaRPr lang="en-US"/>
          </a:p>
          <a:p>
            <a:pPr marL="0" indent="0" algn="l"/>
            <a:endParaRPr lang="en-US"/>
          </a:p>
        </p:txBody>
      </p:sp>
      <p:cxnSp>
        <p:nvCxnSpPr>
          <p:cNvPr id="2711" name="Google Shape;2711;p45"/>
          <p:cNvCxnSpPr>
            <a:cxnSpLocks/>
          </p:cNvCxnSpPr>
          <p:nvPr/>
        </p:nvCxnSpPr>
        <p:spPr>
          <a:xfrm>
            <a:off x="2530909" y="2188384"/>
            <a:ext cx="41704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96978" y="2120734"/>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344500" y="1378869"/>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PT" err="1"/>
              <a:t>Problem</a:t>
            </a:r>
            <a:endParaRPr/>
          </a:p>
        </p:txBody>
      </p:sp>
      <p:sp>
        <p:nvSpPr>
          <p:cNvPr id="2710" name="Google Shape;2710;p45"/>
          <p:cNvSpPr txBox="1">
            <a:spLocks noGrp="1"/>
          </p:cNvSpPr>
          <p:nvPr>
            <p:ph type="subTitle" idx="1"/>
          </p:nvPr>
        </p:nvSpPr>
        <p:spPr>
          <a:xfrm>
            <a:off x="1761744" y="3111286"/>
            <a:ext cx="5620512" cy="1241974"/>
          </a:xfrm>
          <a:prstGeom prst="rect">
            <a:avLst/>
          </a:prstGeom>
        </p:spPr>
        <p:txBody>
          <a:bodyPr spcFirstLastPara="1" wrap="square" lIns="91425" tIns="91425" rIns="91425" bIns="91425" anchor="t" anchorCtr="0">
            <a:noAutofit/>
          </a:bodyPr>
          <a:lstStyle/>
          <a:p>
            <a:pPr marL="0" indent="0" algn="l"/>
            <a:r>
              <a:rPr lang="en-US"/>
              <a:t>The need to build a key management layer to make the connection between the physical layer and cryptographic applications.</a:t>
            </a:r>
            <a:endParaRPr/>
          </a:p>
        </p:txBody>
      </p:sp>
      <p:cxnSp>
        <p:nvCxnSpPr>
          <p:cNvPr id="2711" name="Google Shape;2711;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38" y="228227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4234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2276850" y="429279"/>
            <a:ext cx="44550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PT" err="1"/>
              <a:t>Goal</a:t>
            </a:r>
            <a:endParaRPr/>
          </a:p>
        </p:txBody>
      </p:sp>
      <p:sp>
        <p:nvSpPr>
          <p:cNvPr id="2710" name="Google Shape;2710;p45"/>
          <p:cNvSpPr txBox="1">
            <a:spLocks noGrp="1"/>
          </p:cNvSpPr>
          <p:nvPr>
            <p:ph type="subTitle" idx="1"/>
          </p:nvPr>
        </p:nvSpPr>
        <p:spPr>
          <a:xfrm>
            <a:off x="1769467" y="2355507"/>
            <a:ext cx="5620512" cy="21457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key manager provides keys with characteristics requested by the apps and bond to a pre-negotiated quality of service.</a:t>
            </a:r>
          </a:p>
          <a:p>
            <a:pPr marL="0" indent="0" algn="l"/>
            <a:r>
              <a:rPr lang="en-US"/>
              <a:t> The system differentiates itself in the fact that it mostly (or only) receives quantum oblivious keys from the QKD devices.</a:t>
            </a:r>
          </a:p>
          <a:p>
            <a:pPr marL="0" indent="0" algn="l"/>
            <a:endParaRPr/>
          </a:p>
        </p:txBody>
      </p:sp>
      <p:cxnSp>
        <p:nvCxnSpPr>
          <p:cNvPr id="2711" name="Google Shape;2711;p45"/>
          <p:cNvCxnSpPr>
            <a:stCxn id="2712" idx="6"/>
            <a:endCxn id="2713" idx="2"/>
          </p:cNvCxnSpPr>
          <p:nvPr/>
        </p:nvCxnSpPr>
        <p:spPr>
          <a:xfrm>
            <a:off x="2493750" y="1923207"/>
            <a:ext cx="41704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358450" y="1855557"/>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
        <p:nvSpPr>
          <p:cNvPr id="3" name="Google Shape;2710;p45">
            <a:extLst>
              <a:ext uri="{FF2B5EF4-FFF2-40B4-BE49-F238E27FC236}">
                <a16:creationId xmlns:a16="http://schemas.microsoft.com/office/drawing/2014/main" id="{B0FBC607-16F1-A2A0-9DEB-D79E19F261B7}"/>
              </a:ext>
            </a:extLst>
          </p:cNvPr>
          <p:cNvSpPr txBox="1">
            <a:spLocks/>
          </p:cNvSpPr>
          <p:nvPr/>
        </p:nvSpPr>
        <p:spPr>
          <a:xfrm>
            <a:off x="1375527" y="1193155"/>
            <a:ext cx="6406896" cy="62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1pPr>
            <a:lvl2pPr marL="914400" marR="0" lvl="1"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2pPr>
            <a:lvl3pPr marL="1371600" marR="0" lvl="2"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3pPr>
            <a:lvl4pPr marL="1828800" marR="0" lvl="3"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4pPr>
            <a:lvl5pPr marL="2286000" marR="0" lvl="4"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5pPr>
            <a:lvl6pPr marL="2743200" marR="0" lvl="5"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6pPr>
            <a:lvl7pPr marL="3200400" marR="0" lvl="6"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7pPr>
            <a:lvl8pPr marL="3657600" marR="0" lvl="7"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8pPr>
            <a:lvl9pPr marL="4114800" marR="0" lvl="8" indent="-317500" algn="ctr" rtl="0">
              <a:lnSpc>
                <a:spcPct val="100000"/>
              </a:lnSpc>
              <a:spcBef>
                <a:spcPts val="0"/>
              </a:spcBef>
              <a:spcAft>
                <a:spcPts val="0"/>
              </a:spcAft>
              <a:buClr>
                <a:schemeClr val="lt1"/>
              </a:buClr>
              <a:buSzPts val="1700"/>
              <a:buFont typeface="Source Sans Pro"/>
              <a:buNone/>
              <a:defRPr sz="1700" b="0" i="0" u="none" strike="noStrike" cap="none">
                <a:solidFill>
                  <a:schemeClr val="lt1"/>
                </a:solidFill>
                <a:latin typeface="Source Sans Pro"/>
                <a:ea typeface="Source Sans Pro"/>
                <a:cs typeface="Source Sans Pro"/>
                <a:sym typeface="Source Sans Pro"/>
              </a:defRPr>
            </a:lvl9pPr>
          </a:lstStyle>
          <a:p>
            <a:pPr marL="0" indent="0" algn="l"/>
            <a:r>
              <a:rPr lang="en-US" sz="1800">
                <a:solidFill>
                  <a:srgbClr val="FFFF00"/>
                </a:solidFill>
              </a:rPr>
              <a:t>Design and implementation of a Quantum key management Layer </a:t>
            </a:r>
          </a:p>
        </p:txBody>
      </p:sp>
    </p:spTree>
    <p:extLst>
      <p:ext uri="{BB962C8B-B14F-4D97-AF65-F5344CB8AC3E}">
        <p14:creationId xmlns:p14="http://schemas.microsoft.com/office/powerpoint/2010/main" val="276753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5"/>
        <p:cNvGrpSpPr/>
        <p:nvPr/>
      </p:nvGrpSpPr>
      <p:grpSpPr>
        <a:xfrm>
          <a:off x="0" y="0"/>
          <a:ext cx="0" cy="0"/>
          <a:chOff x="0" y="0"/>
          <a:chExt cx="0" cy="0"/>
        </a:xfrm>
      </p:grpSpPr>
      <p:sp>
        <p:nvSpPr>
          <p:cNvPr id="2678" name="Google Shape;2678;p43"/>
          <p:cNvSpPr txBox="1">
            <a:spLocks noGrp="1"/>
          </p:cNvSpPr>
          <p:nvPr>
            <p:ph type="title"/>
          </p:nvPr>
        </p:nvSpPr>
        <p:spPr>
          <a:xfrm>
            <a:off x="825956" y="237707"/>
            <a:ext cx="7717500" cy="478200"/>
          </a:xfrm>
          <a:prstGeom prst="rect">
            <a:avLst/>
          </a:prstGeom>
        </p:spPr>
        <p:txBody>
          <a:bodyPr spcFirstLastPara="1" wrap="square" lIns="91425" tIns="91425" rIns="91425" bIns="91425" anchor="ctr" anchorCtr="0">
            <a:noAutofit/>
          </a:bodyPr>
          <a:lstStyle/>
          <a:p>
            <a:r>
              <a:rPr lang="en"/>
              <a:t>Key Management in QKD Networks</a:t>
            </a:r>
          </a:p>
        </p:txBody>
      </p:sp>
      <p:pic>
        <p:nvPicPr>
          <p:cNvPr id="2" name="Picture 1" descr="Diagram of a diagram of a key management process&#10;&#10;Description automatically generated">
            <a:extLst>
              <a:ext uri="{FF2B5EF4-FFF2-40B4-BE49-F238E27FC236}">
                <a16:creationId xmlns:a16="http://schemas.microsoft.com/office/drawing/2014/main" id="{879E8FE6-F050-CEE9-41C0-A3034CF72E73}"/>
              </a:ext>
            </a:extLst>
          </p:cNvPr>
          <p:cNvPicPr>
            <a:picLocks noChangeAspect="1"/>
          </p:cNvPicPr>
          <p:nvPr/>
        </p:nvPicPr>
        <p:blipFill>
          <a:blip r:embed="rId3"/>
          <a:stretch>
            <a:fillRect/>
          </a:stretch>
        </p:blipFill>
        <p:spPr>
          <a:xfrm>
            <a:off x="1928353" y="769259"/>
            <a:ext cx="5520811" cy="35988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65"/>
        <p:cNvGrpSpPr/>
        <p:nvPr/>
      </p:nvGrpSpPr>
      <p:grpSpPr>
        <a:xfrm>
          <a:off x="0" y="0"/>
          <a:ext cx="0" cy="0"/>
          <a:chOff x="0" y="0"/>
          <a:chExt cx="0" cy="0"/>
        </a:xfrm>
      </p:grpSpPr>
      <p:sp>
        <p:nvSpPr>
          <p:cNvPr id="2678" name="Google Shape;2678;p43"/>
          <p:cNvSpPr txBox="1">
            <a:spLocks noGrp="1"/>
          </p:cNvSpPr>
          <p:nvPr>
            <p:ph type="title"/>
          </p:nvPr>
        </p:nvSpPr>
        <p:spPr>
          <a:xfrm>
            <a:off x="825956" y="17011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Architecture</a:t>
            </a:r>
            <a:endParaRPr/>
          </a:p>
        </p:txBody>
      </p:sp>
      <p:pic>
        <p:nvPicPr>
          <p:cNvPr id="3" name="Picture 2" descr="A diagram of a computer system&#10;&#10;Description automatically generated">
            <a:extLst>
              <a:ext uri="{FF2B5EF4-FFF2-40B4-BE49-F238E27FC236}">
                <a16:creationId xmlns:a16="http://schemas.microsoft.com/office/drawing/2014/main" id="{3D4F6A5E-4AF7-F79E-AC66-67D09E59DC8E}"/>
              </a:ext>
            </a:extLst>
          </p:cNvPr>
          <p:cNvPicPr>
            <a:picLocks noChangeAspect="1"/>
          </p:cNvPicPr>
          <p:nvPr/>
        </p:nvPicPr>
        <p:blipFill>
          <a:blip r:embed="rId3"/>
          <a:stretch>
            <a:fillRect/>
          </a:stretch>
        </p:blipFill>
        <p:spPr>
          <a:xfrm>
            <a:off x="1842319" y="640251"/>
            <a:ext cx="5692877" cy="3862998"/>
          </a:xfrm>
          <a:prstGeom prst="rect">
            <a:avLst/>
          </a:prstGeom>
        </p:spPr>
      </p:pic>
    </p:spTree>
    <p:extLst>
      <p:ext uri="{BB962C8B-B14F-4D97-AF65-F5344CB8AC3E}">
        <p14:creationId xmlns:p14="http://schemas.microsoft.com/office/powerpoint/2010/main" val="44045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2709" name="Google Shape;2709;p45"/>
          <p:cNvSpPr txBox="1">
            <a:spLocks noGrp="1"/>
          </p:cNvSpPr>
          <p:nvPr>
            <p:ph type="title"/>
          </p:nvPr>
        </p:nvSpPr>
        <p:spPr>
          <a:xfrm>
            <a:off x="1044234" y="1322835"/>
            <a:ext cx="7055532" cy="1585985"/>
          </a:xfrm>
          <a:prstGeom prst="rect">
            <a:avLst/>
          </a:prstGeom>
        </p:spPr>
        <p:txBody>
          <a:bodyPr spcFirstLastPara="1" wrap="square" lIns="91425" tIns="91425" rIns="91425" bIns="91425" anchor="t" anchorCtr="0">
            <a:noAutofit/>
          </a:bodyPr>
          <a:lstStyle/>
          <a:p>
            <a:r>
              <a:rPr lang="pt-PT" err="1"/>
              <a:t>Key</a:t>
            </a:r>
            <a:r>
              <a:rPr lang="pt-PT"/>
              <a:t> </a:t>
            </a:r>
            <a:r>
              <a:rPr lang="pt-PT" err="1"/>
              <a:t>system</a:t>
            </a:r>
            <a:r>
              <a:rPr lang="pt-PT"/>
              <a:t> </a:t>
            </a:r>
            <a:r>
              <a:rPr lang="pt-PT" err="1"/>
              <a:t>functionality</a:t>
            </a:r>
            <a:endParaRPr lang="pt-PT"/>
          </a:p>
        </p:txBody>
      </p:sp>
      <p:sp>
        <p:nvSpPr>
          <p:cNvPr id="2710" name="Google Shape;2710;p45"/>
          <p:cNvSpPr txBox="1">
            <a:spLocks noGrp="1"/>
          </p:cNvSpPr>
          <p:nvPr>
            <p:ph type="subTitle" idx="1"/>
          </p:nvPr>
        </p:nvSpPr>
        <p:spPr>
          <a:xfrm>
            <a:off x="1615440" y="2957588"/>
            <a:ext cx="5913120" cy="15859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 future version of the key manager should be able to offer classical, post-quantum and quantum keys, helping its integration into existing networks and providing more flexibility to its clients.</a:t>
            </a:r>
          </a:p>
          <a:p>
            <a:pPr marL="0" lvl="0" indent="0" algn="l" rtl="0">
              <a:spcBef>
                <a:spcPts val="0"/>
              </a:spcBef>
              <a:spcAft>
                <a:spcPts val="0"/>
              </a:spcAft>
              <a:buNone/>
            </a:pPr>
            <a:endParaRPr/>
          </a:p>
        </p:txBody>
      </p:sp>
      <p:cxnSp>
        <p:nvCxnSpPr>
          <p:cNvPr id="2711" name="Google Shape;2711;p45"/>
          <p:cNvCxnSpPr>
            <a:stCxn id="2712" idx="6"/>
            <a:endCxn id="2713" idx="2"/>
          </p:cNvCxnSpPr>
          <p:nvPr/>
        </p:nvCxnSpPr>
        <p:spPr>
          <a:xfrm>
            <a:off x="2303895" y="2504100"/>
            <a:ext cx="417045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714" name="Google Shape;2714;p45"/>
          <p:cNvGrpSpPr/>
          <p:nvPr/>
        </p:nvGrpSpPr>
        <p:grpSpPr>
          <a:xfrm>
            <a:off x="2168595" y="2436450"/>
            <a:ext cx="4441050" cy="135300"/>
            <a:chOff x="2358438" y="2282277"/>
            <a:chExt cx="4441050" cy="135300"/>
          </a:xfrm>
        </p:grpSpPr>
        <p:sp>
          <p:nvSpPr>
            <p:cNvPr id="2712" name="Google Shape;2712;p45"/>
            <p:cNvSpPr/>
            <p:nvPr/>
          </p:nvSpPr>
          <p:spPr>
            <a:xfrm>
              <a:off x="235843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5"/>
            <p:cNvSpPr/>
            <p:nvPr/>
          </p:nvSpPr>
          <p:spPr>
            <a:xfrm>
              <a:off x="6664188" y="228227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5" name="Google Shape;2715;p45"/>
            <p:cNvCxnSpPr>
              <a:stCxn id="2712" idx="6"/>
              <a:endCxn id="2713" idx="2"/>
            </p:cNvCxnSpPr>
            <p:nvPr/>
          </p:nvCxnSpPr>
          <p:spPr>
            <a:xfrm>
              <a:off x="2493738" y="2349927"/>
              <a:ext cx="41706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extLst>
      <p:ext uri="{BB962C8B-B14F-4D97-AF65-F5344CB8AC3E}">
        <p14:creationId xmlns:p14="http://schemas.microsoft.com/office/powerpoint/2010/main" val="1781948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9"/>
        <p:cNvGrpSpPr/>
        <p:nvPr/>
      </p:nvGrpSpPr>
      <p:grpSpPr>
        <a:xfrm>
          <a:off x="0" y="0"/>
          <a:ext cx="0" cy="0"/>
          <a:chOff x="0" y="0"/>
          <a:chExt cx="0" cy="0"/>
        </a:xfrm>
      </p:grpSpPr>
      <p:sp>
        <p:nvSpPr>
          <p:cNvPr id="2720" name="Google Shape;2720;p46"/>
          <p:cNvSpPr txBox="1">
            <a:spLocks noGrp="1"/>
          </p:cNvSpPr>
          <p:nvPr>
            <p:ph type="title"/>
          </p:nvPr>
        </p:nvSpPr>
        <p:spPr>
          <a:xfrm>
            <a:off x="3214050" y="706957"/>
            <a:ext cx="5356926" cy="5730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PT"/>
              <a:t>Scope &amp; </a:t>
            </a:r>
            <a:r>
              <a:rPr lang="pt-PT" err="1"/>
              <a:t>Related</a:t>
            </a:r>
            <a:r>
              <a:rPr lang="pt-PT"/>
              <a:t> </a:t>
            </a:r>
            <a:r>
              <a:rPr lang="pt-PT" err="1"/>
              <a:t>Work</a:t>
            </a:r>
            <a:br>
              <a:rPr lang="pt-PT"/>
            </a:br>
            <a:endParaRPr/>
          </a:p>
        </p:txBody>
      </p:sp>
      <p:sp>
        <p:nvSpPr>
          <p:cNvPr id="2721" name="Google Shape;2721;p46"/>
          <p:cNvSpPr txBox="1">
            <a:spLocks noGrp="1"/>
          </p:cNvSpPr>
          <p:nvPr>
            <p:ph type="body" idx="1"/>
          </p:nvPr>
        </p:nvSpPr>
        <p:spPr>
          <a:xfrm>
            <a:off x="3861663" y="375089"/>
            <a:ext cx="4061700" cy="4059936"/>
          </a:xfrm>
          <a:prstGeom prst="rect">
            <a:avLst/>
          </a:prstGeom>
        </p:spPr>
        <p:txBody>
          <a:bodyPr spcFirstLastPara="1" wrap="square" lIns="91425" tIns="91425" rIns="91425" bIns="91425" anchor="t" anchorCtr="0">
            <a:noAutofit/>
          </a:bodyPr>
          <a:lstStyle/>
          <a:p>
            <a:pPr marL="0" indent="0">
              <a:lnSpc>
                <a:spcPct val="100000"/>
              </a:lnSpc>
              <a:buClr>
                <a:schemeClr val="hlink"/>
              </a:buClr>
              <a:buSzPts val="1100"/>
              <a:buNone/>
            </a:pPr>
            <a:endParaRPr lang="pt-PT" u="sng">
              <a:solidFill>
                <a:schemeClr val="bg1"/>
              </a:solidFill>
            </a:endParaRPr>
          </a:p>
          <a:p>
            <a:pPr marL="0" indent="0">
              <a:lnSpc>
                <a:spcPct val="100000"/>
              </a:lnSpc>
              <a:buSzPts val="1100"/>
              <a:buNone/>
            </a:pPr>
            <a:endParaRPr lang="pt-PT" u="sng">
              <a:solidFill>
                <a:schemeClr val="bg1"/>
              </a:solidFill>
            </a:endParaRPr>
          </a:p>
          <a:p>
            <a:pPr marL="0" indent="0">
              <a:lnSpc>
                <a:spcPct val="100000"/>
              </a:lnSpc>
              <a:buSzPts val="1100"/>
              <a:buNone/>
            </a:pPr>
            <a:endParaRPr lang="pt-PT" u="sng">
              <a:solidFill>
                <a:schemeClr val="bg1"/>
              </a:solidFill>
            </a:endParaRPr>
          </a:p>
          <a:p>
            <a:pPr marL="0" indent="0">
              <a:lnSpc>
                <a:spcPct val="100000"/>
              </a:lnSpc>
              <a:buSzPts val="1100"/>
              <a:buNone/>
            </a:pPr>
            <a:endParaRPr lang="pt-PT" u="sng">
              <a:solidFill>
                <a:schemeClr val="bg1"/>
              </a:solidFill>
            </a:endParaRPr>
          </a:p>
          <a:p>
            <a:pPr marL="0" lvl="0" indent="0" algn="l">
              <a:lnSpc>
                <a:spcPct val="100000"/>
              </a:lnSpc>
              <a:spcBef>
                <a:spcPts val="0"/>
              </a:spcBef>
              <a:spcAft>
                <a:spcPts val="0"/>
              </a:spcAft>
              <a:buSzPts val="1100"/>
              <a:buFont typeface="Source Sans Pro"/>
              <a:buNone/>
            </a:pPr>
            <a:r>
              <a:rPr lang="pt-PT" b="0" i="0" u="sng">
                <a:solidFill>
                  <a:schemeClr val="bg1"/>
                </a:solidFill>
                <a:effectLst/>
              </a:rPr>
              <a:t>Research </a:t>
            </a:r>
            <a:r>
              <a:rPr lang="pt-PT" b="0" i="0" u="sng" err="1">
                <a:solidFill>
                  <a:schemeClr val="bg1"/>
                </a:solidFill>
                <a:effectLst/>
              </a:rPr>
              <a:t>Topics</a:t>
            </a:r>
            <a:r>
              <a:rPr lang="pt-PT" b="0" i="0">
                <a:solidFill>
                  <a:schemeClr val="bg1"/>
                </a:solidFill>
                <a:effectLst/>
              </a:rPr>
              <a:t>:</a:t>
            </a:r>
            <a:endParaRPr lang="pt-PT" sz="2000">
              <a:solidFill>
                <a:schemeClr val="bg1"/>
              </a:solidFill>
              <a:latin typeface="Source Sans Pro" panose="020B0503030403020204" pitchFamily="34" charset="0"/>
            </a:endParaRPr>
          </a:p>
          <a:p>
            <a:pPr marL="0" indent="0">
              <a:lnSpc>
                <a:spcPct val="100000"/>
              </a:lnSpc>
              <a:buSzPts val="1100"/>
              <a:buNone/>
            </a:pPr>
            <a:endParaRPr lang="pt-PT">
              <a:solidFill>
                <a:schemeClr val="bg1"/>
              </a:solidFill>
            </a:endParaRPr>
          </a:p>
          <a:p>
            <a:pPr marL="0" indent="0">
              <a:lnSpc>
                <a:spcPct val="100000"/>
              </a:lnSpc>
              <a:buClr>
                <a:schemeClr val="hlink"/>
              </a:buClr>
              <a:buSzPts val="1100"/>
              <a:buNone/>
            </a:pPr>
            <a:r>
              <a:rPr lang="pt-PT" b="0" i="0">
                <a:solidFill>
                  <a:schemeClr val="accent2"/>
                </a:solidFill>
                <a:effectLst/>
              </a:rPr>
              <a:t>- Single </a:t>
            </a:r>
            <a:r>
              <a:rPr lang="pt-PT" b="0" i="0" err="1">
                <a:solidFill>
                  <a:schemeClr val="accent2"/>
                </a:solidFill>
                <a:effectLst/>
              </a:rPr>
              <a:t>and</a:t>
            </a:r>
            <a:r>
              <a:rPr lang="pt-PT">
                <a:solidFill>
                  <a:schemeClr val="accent2"/>
                </a:solidFill>
              </a:rPr>
              <a:t> </a:t>
            </a:r>
            <a:r>
              <a:rPr lang="pt-PT" err="1">
                <a:solidFill>
                  <a:schemeClr val="accent2"/>
                </a:solidFill>
              </a:rPr>
              <a:t>Entangled</a:t>
            </a:r>
            <a:r>
              <a:rPr lang="pt-PT" b="0" i="0">
                <a:solidFill>
                  <a:schemeClr val="accent2"/>
                </a:solidFill>
                <a:effectLst/>
              </a:rPr>
              <a:t> </a:t>
            </a:r>
            <a:r>
              <a:rPr lang="pt-PT" b="0" i="0" err="1">
                <a:solidFill>
                  <a:schemeClr val="accent2"/>
                </a:solidFill>
                <a:effectLst/>
              </a:rPr>
              <a:t>photon</a:t>
            </a:r>
            <a:r>
              <a:rPr lang="pt-PT" b="0" i="0">
                <a:solidFill>
                  <a:schemeClr val="accent2"/>
                </a:solidFill>
                <a:effectLst/>
              </a:rPr>
              <a:t> </a:t>
            </a:r>
            <a:r>
              <a:rPr lang="pt-PT" b="0" i="0" err="1">
                <a:solidFill>
                  <a:schemeClr val="accent2"/>
                </a:solidFill>
                <a:effectLst/>
              </a:rPr>
              <a:t>sources</a:t>
            </a:r>
            <a:br>
              <a:rPr lang="pt-PT"/>
            </a:br>
            <a:r>
              <a:rPr lang="pt-PT" b="0" i="0">
                <a:solidFill>
                  <a:schemeClr val="accent2"/>
                </a:solidFill>
                <a:effectLst/>
              </a:rPr>
              <a:t>- Quantum </a:t>
            </a:r>
            <a:r>
              <a:rPr lang="pt-PT" b="0" i="0" err="1">
                <a:solidFill>
                  <a:schemeClr val="accent2"/>
                </a:solidFill>
                <a:effectLst/>
              </a:rPr>
              <a:t>random</a:t>
            </a:r>
            <a:r>
              <a:rPr lang="pt-PT" b="0" i="0">
                <a:solidFill>
                  <a:schemeClr val="accent2"/>
                </a:solidFill>
                <a:effectLst/>
              </a:rPr>
              <a:t> </a:t>
            </a:r>
            <a:r>
              <a:rPr lang="pt-PT" b="0" i="0" err="1">
                <a:solidFill>
                  <a:schemeClr val="accent2"/>
                </a:solidFill>
                <a:effectLst/>
              </a:rPr>
              <a:t>number</a:t>
            </a:r>
            <a:r>
              <a:rPr lang="pt-PT" b="0" i="0">
                <a:solidFill>
                  <a:schemeClr val="accent2"/>
                </a:solidFill>
                <a:effectLst/>
              </a:rPr>
              <a:t> </a:t>
            </a:r>
            <a:r>
              <a:rPr lang="pt-PT" b="0" i="0" err="1">
                <a:solidFill>
                  <a:schemeClr val="accent2"/>
                </a:solidFill>
                <a:effectLst/>
              </a:rPr>
              <a:t>generation</a:t>
            </a:r>
            <a:br>
              <a:rPr lang="pt-PT"/>
            </a:br>
            <a:r>
              <a:rPr lang="pt-PT" b="0" i="0">
                <a:solidFill>
                  <a:schemeClr val="accent2"/>
                </a:solidFill>
                <a:effectLst/>
              </a:rPr>
              <a:t>- Quantum </a:t>
            </a:r>
            <a:r>
              <a:rPr lang="pt-PT" b="0" i="0" err="1">
                <a:solidFill>
                  <a:schemeClr val="accent2"/>
                </a:solidFill>
                <a:effectLst/>
              </a:rPr>
              <a:t>key</a:t>
            </a:r>
            <a:r>
              <a:rPr lang="pt-PT" b="0" i="0">
                <a:solidFill>
                  <a:schemeClr val="accent2"/>
                </a:solidFill>
                <a:effectLst/>
              </a:rPr>
              <a:t> </a:t>
            </a:r>
            <a:r>
              <a:rPr lang="pt-PT" b="0" i="0" err="1">
                <a:solidFill>
                  <a:schemeClr val="accent2"/>
                </a:solidFill>
                <a:effectLst/>
              </a:rPr>
              <a:t>distribution</a:t>
            </a:r>
            <a:br>
              <a:rPr lang="pt-PT"/>
            </a:br>
            <a:r>
              <a:rPr lang="pt-PT" b="0" i="0">
                <a:solidFill>
                  <a:schemeClr val="accent2"/>
                </a:solidFill>
                <a:effectLst/>
              </a:rPr>
              <a:t>- Quantum </a:t>
            </a:r>
            <a:r>
              <a:rPr lang="pt-PT" b="0" i="0" err="1">
                <a:solidFill>
                  <a:schemeClr val="accent2"/>
                </a:solidFill>
                <a:effectLst/>
              </a:rPr>
              <a:t>oblivious</a:t>
            </a:r>
            <a:r>
              <a:rPr lang="pt-PT" b="0" i="0">
                <a:solidFill>
                  <a:schemeClr val="accent2"/>
                </a:solidFill>
                <a:effectLst/>
              </a:rPr>
              <a:t> </a:t>
            </a:r>
            <a:r>
              <a:rPr lang="pt-PT" b="0" i="0" err="1">
                <a:solidFill>
                  <a:schemeClr val="accent2"/>
                </a:solidFill>
                <a:effectLst/>
              </a:rPr>
              <a:t>key</a:t>
            </a:r>
            <a:r>
              <a:rPr lang="pt-PT" b="0" i="0">
                <a:solidFill>
                  <a:schemeClr val="accent2"/>
                </a:solidFill>
                <a:effectLst/>
              </a:rPr>
              <a:t> </a:t>
            </a:r>
            <a:r>
              <a:rPr lang="pt-PT" b="0" i="0" err="1">
                <a:solidFill>
                  <a:schemeClr val="accent2"/>
                </a:solidFill>
                <a:effectLst/>
              </a:rPr>
              <a:t>distribution</a:t>
            </a:r>
            <a:br>
              <a:rPr lang="pt-PT"/>
            </a:br>
            <a:r>
              <a:rPr lang="pt-PT" b="0" i="0">
                <a:solidFill>
                  <a:schemeClr val="accent2"/>
                </a:solidFill>
                <a:effectLst/>
              </a:rPr>
              <a:t>- Quantum secure </a:t>
            </a:r>
            <a:r>
              <a:rPr lang="pt-PT" b="0" i="0" err="1">
                <a:solidFill>
                  <a:schemeClr val="accent2"/>
                </a:solidFill>
                <a:effectLst/>
              </a:rPr>
              <a:t>multiparty</a:t>
            </a:r>
            <a:r>
              <a:rPr lang="pt-PT" b="0" i="0">
                <a:solidFill>
                  <a:schemeClr val="accent2"/>
                </a:solidFill>
                <a:effectLst/>
              </a:rPr>
              <a:t> </a:t>
            </a:r>
            <a:r>
              <a:rPr lang="pt-PT" b="0" i="0" err="1">
                <a:solidFill>
                  <a:schemeClr val="accent2"/>
                </a:solidFill>
                <a:effectLst/>
              </a:rPr>
              <a:t>computation</a:t>
            </a:r>
            <a:br>
              <a:rPr lang="pt-PT"/>
            </a:br>
            <a:r>
              <a:rPr lang="pt-PT" b="0" i="0">
                <a:solidFill>
                  <a:schemeClr val="accent2"/>
                </a:solidFill>
                <a:effectLst/>
              </a:rPr>
              <a:t>- Digital </a:t>
            </a:r>
            <a:r>
              <a:rPr lang="pt-PT" b="0" i="0" err="1">
                <a:solidFill>
                  <a:schemeClr val="accent2"/>
                </a:solidFill>
                <a:effectLst/>
              </a:rPr>
              <a:t>signal</a:t>
            </a:r>
            <a:r>
              <a:rPr lang="pt-PT" b="0" i="0">
                <a:solidFill>
                  <a:schemeClr val="accent2"/>
                </a:solidFill>
                <a:effectLst/>
              </a:rPr>
              <a:t> </a:t>
            </a:r>
            <a:r>
              <a:rPr lang="pt-PT" b="0" i="0" err="1">
                <a:solidFill>
                  <a:schemeClr val="accent2"/>
                </a:solidFill>
                <a:effectLst/>
              </a:rPr>
              <a:t>processing</a:t>
            </a:r>
            <a:r>
              <a:rPr lang="pt-PT" b="0" i="0">
                <a:solidFill>
                  <a:schemeClr val="accent2"/>
                </a:solidFill>
                <a:effectLst/>
              </a:rPr>
              <a:t> for </a:t>
            </a:r>
            <a:r>
              <a:rPr lang="pt-PT" b="0" i="0" err="1">
                <a:solidFill>
                  <a:schemeClr val="accent2"/>
                </a:solidFill>
                <a:effectLst/>
              </a:rPr>
              <a:t>photonic</a:t>
            </a:r>
            <a:r>
              <a:rPr lang="pt-PT" b="0" i="0">
                <a:solidFill>
                  <a:schemeClr val="accent2"/>
                </a:solidFill>
                <a:effectLst/>
              </a:rPr>
              <a:t> </a:t>
            </a:r>
            <a:r>
              <a:rPr lang="pt-PT" b="0" i="0" err="1">
                <a:solidFill>
                  <a:schemeClr val="accent2"/>
                </a:solidFill>
                <a:effectLst/>
              </a:rPr>
              <a:t>systems</a:t>
            </a:r>
            <a:br>
              <a:rPr lang="pt-PT"/>
            </a:br>
            <a:r>
              <a:rPr lang="pt-PT" b="0" i="0">
                <a:solidFill>
                  <a:schemeClr val="accent2"/>
                </a:solidFill>
                <a:effectLst/>
              </a:rPr>
              <a:t>- </a:t>
            </a:r>
            <a:r>
              <a:rPr lang="pt-PT" b="0" i="0" err="1">
                <a:solidFill>
                  <a:schemeClr val="accent2"/>
                </a:solidFill>
                <a:effectLst/>
              </a:rPr>
              <a:t>Post-processing</a:t>
            </a:r>
            <a:r>
              <a:rPr lang="pt-PT" b="0" i="0">
                <a:solidFill>
                  <a:schemeClr val="accent2"/>
                </a:solidFill>
                <a:effectLst/>
              </a:rPr>
              <a:t> for quantum </a:t>
            </a:r>
            <a:r>
              <a:rPr lang="pt-PT" b="0" i="0" err="1">
                <a:solidFill>
                  <a:schemeClr val="accent2"/>
                </a:solidFill>
                <a:effectLst/>
              </a:rPr>
              <a:t>cryptographic</a:t>
            </a:r>
            <a:r>
              <a:rPr lang="pt-PT" b="0" i="0">
                <a:solidFill>
                  <a:schemeClr val="accent2"/>
                </a:solidFill>
                <a:effectLst/>
              </a:rPr>
              <a:t> </a:t>
            </a:r>
            <a:r>
              <a:rPr lang="pt-PT" b="0" i="0" err="1">
                <a:solidFill>
                  <a:schemeClr val="accent2"/>
                </a:solidFill>
                <a:effectLst/>
              </a:rPr>
              <a:t>systems</a:t>
            </a:r>
            <a:endParaRPr lang="en-US">
              <a:solidFill>
                <a:schemeClr val="accent2"/>
              </a:solidFill>
            </a:endParaRPr>
          </a:p>
        </p:txBody>
      </p:sp>
      <p:pic>
        <p:nvPicPr>
          <p:cNvPr id="3" name="Imagem 2">
            <a:extLst>
              <a:ext uri="{FF2B5EF4-FFF2-40B4-BE49-F238E27FC236}">
                <a16:creationId xmlns:a16="http://schemas.microsoft.com/office/drawing/2014/main" id="{92804F34-A0FE-F617-CD56-75F3F29E24CC}"/>
              </a:ext>
            </a:extLst>
          </p:cNvPr>
          <p:cNvPicPr>
            <a:picLocks noChangeAspect="1"/>
          </p:cNvPicPr>
          <p:nvPr/>
        </p:nvPicPr>
        <p:blipFill>
          <a:blip r:embed="rId3"/>
          <a:stretch>
            <a:fillRect/>
          </a:stretch>
        </p:blipFill>
        <p:spPr>
          <a:xfrm>
            <a:off x="1379133" y="1185930"/>
            <a:ext cx="2254083" cy="3288534"/>
          </a:xfrm>
          <a:prstGeom prst="rect">
            <a:avLst/>
          </a:prstGeom>
        </p:spPr>
      </p:pic>
      <p:pic>
        <p:nvPicPr>
          <p:cNvPr id="5" name="Imagem 4">
            <a:extLst>
              <a:ext uri="{FF2B5EF4-FFF2-40B4-BE49-F238E27FC236}">
                <a16:creationId xmlns:a16="http://schemas.microsoft.com/office/drawing/2014/main" id="{3F0BC432-0F2C-02CF-BC4E-BEBB66253D05}"/>
              </a:ext>
            </a:extLst>
          </p:cNvPr>
          <p:cNvPicPr>
            <a:picLocks noChangeAspect="1"/>
          </p:cNvPicPr>
          <p:nvPr/>
        </p:nvPicPr>
        <p:blipFill>
          <a:blip r:embed="rId4"/>
          <a:stretch>
            <a:fillRect/>
          </a:stretch>
        </p:blipFill>
        <p:spPr>
          <a:xfrm>
            <a:off x="1379133" y="121096"/>
            <a:ext cx="1895740" cy="9526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pic>
        <p:nvPicPr>
          <p:cNvPr id="9" name="Imagem 8">
            <a:extLst>
              <a:ext uri="{FF2B5EF4-FFF2-40B4-BE49-F238E27FC236}">
                <a16:creationId xmlns:a16="http://schemas.microsoft.com/office/drawing/2014/main" id="{AEC2F39E-6106-D84D-3359-EDC558DE958D}"/>
              </a:ext>
            </a:extLst>
          </p:cNvPr>
          <p:cNvPicPr>
            <a:picLocks noChangeAspect="1"/>
          </p:cNvPicPr>
          <p:nvPr/>
        </p:nvPicPr>
        <p:blipFill>
          <a:blip r:embed="rId3"/>
          <a:stretch>
            <a:fillRect/>
          </a:stretch>
        </p:blipFill>
        <p:spPr>
          <a:xfrm>
            <a:off x="1445311" y="1210499"/>
            <a:ext cx="6254497" cy="3392496"/>
          </a:xfrm>
          <a:prstGeom prst="rect">
            <a:avLst/>
          </a:prstGeom>
        </p:spPr>
      </p:pic>
      <p:sp>
        <p:nvSpPr>
          <p:cNvPr id="10" name="Google Shape;2732;p47">
            <a:extLst>
              <a:ext uri="{FF2B5EF4-FFF2-40B4-BE49-F238E27FC236}">
                <a16:creationId xmlns:a16="http://schemas.microsoft.com/office/drawing/2014/main" id="{5FD7D156-7589-CD77-64B8-F0B7195322BD}"/>
              </a:ext>
            </a:extLst>
          </p:cNvPr>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 Planning</a:t>
            </a:r>
            <a:endParaRPr/>
          </a:p>
        </p:txBody>
      </p:sp>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Computer Science &amp; Mathematics Major For College: Computer Science &amp; Programming by Slidesgo</vt:lpstr>
      <vt:lpstr> Key Management Layer</vt:lpstr>
      <vt:lpstr>Context</vt:lpstr>
      <vt:lpstr>Problem</vt:lpstr>
      <vt:lpstr>Goal</vt:lpstr>
      <vt:lpstr>Key Management in QKD Networks</vt:lpstr>
      <vt:lpstr>Architecture</vt:lpstr>
      <vt:lpstr>Key system functionality</vt:lpstr>
      <vt:lpstr>Scope &amp; Related Work </vt:lpstr>
      <vt:lpstr>Project Planning</vt:lpstr>
      <vt:lpstr>Work/Expected results</vt:lpstr>
      <vt:lpstr>Communication Plan</vt:lpstr>
      <vt:lpstr>Languages &amp; Tools</vt:lpstr>
      <vt:lpstr>Thanks a lot!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key Manegement Level</dc:title>
  <cp:revision>6</cp:revision>
  <dcterms:modified xsi:type="dcterms:W3CDTF">2024-06-04T21:51:01Z</dcterms:modified>
</cp:coreProperties>
</file>