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notesMasterIdLst>
    <p:notesMasterId r:id="rId22"/>
  </p:notesMasterIdLst>
  <p:sldIdLst>
    <p:sldId id="256" r:id="rId5"/>
    <p:sldId id="281" r:id="rId6"/>
    <p:sldId id="261" r:id="rId7"/>
    <p:sldId id="294" r:id="rId8"/>
    <p:sldId id="287" r:id="rId9"/>
    <p:sldId id="265" r:id="rId10"/>
    <p:sldId id="295" r:id="rId11"/>
    <p:sldId id="268" r:id="rId12"/>
    <p:sldId id="298" r:id="rId13"/>
    <p:sldId id="299" r:id="rId14"/>
    <p:sldId id="300" r:id="rId15"/>
    <p:sldId id="301" r:id="rId16"/>
    <p:sldId id="280" r:id="rId17"/>
    <p:sldId id="296" r:id="rId18"/>
    <p:sldId id="282" r:id="rId19"/>
    <p:sldId id="297"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and Outline" id="{39E45C08-53CB-4BD3-BE3E-F960B030600A}">
          <p14:sldIdLst>
            <p14:sldId id="256"/>
            <p14:sldId id="281"/>
            <p14:sldId id="261"/>
            <p14:sldId id="294"/>
            <p14:sldId id="287"/>
          </p14:sldIdLst>
        </p14:section>
        <p14:section name="Reconciliation Emulator and Key Provider " id="{B00B79F9-DF28-4F2B-B87A-4908A185E8C6}">
          <p14:sldIdLst>
            <p14:sldId id="265"/>
            <p14:sldId id="295"/>
          </p14:sldIdLst>
        </p14:section>
        <p14:section name="KMS" id="{465AAC8B-EFFE-4F41-8B42-7F90381FA8CC}">
          <p14:sldIdLst>
            <p14:sldId id="268"/>
            <p14:sldId id="298"/>
            <p14:sldId id="299"/>
            <p14:sldId id="300"/>
            <p14:sldId id="301"/>
          </p14:sldIdLst>
        </p14:section>
        <p14:section name="DEMO" id="{863955B3-0CC4-4133-AE74-AD04E3B1166F}">
          <p14:sldIdLst>
            <p14:sldId id="280"/>
            <p14:sldId id="296"/>
            <p14:sldId id="282"/>
            <p14:sldId id="297"/>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8C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4A2072-D259-66C2-E536-F2053608417D}" v="2" dt="2024-05-31T17:35:13.534"/>
    <p1510:client id="{FE16D47D-4311-2268-7D3D-BAC905D36F77}" v="2" dt="2024-06-02T14:14:28.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B2BA0-EA9F-45C9-85A0-4FFE2BE8AD34}" type="doc">
      <dgm:prSet loTypeId="urn:microsoft.com/office/officeart/2017/3/layout/DropPinTimeline" loCatId="timeline" qsTypeId="urn:microsoft.com/office/officeart/2005/8/quickstyle/simple1" qsCatId="simple" csTypeId="urn:microsoft.com/office/officeart/2005/8/colors/accent1_1" csCatId="accent1" phldr="1"/>
      <dgm:spPr/>
      <dgm:t>
        <a:bodyPr/>
        <a:lstStyle/>
        <a:p>
          <a:endParaRPr lang="en-US"/>
        </a:p>
      </dgm:t>
    </dgm:pt>
    <dgm:pt modelId="{4FA1F2A5-4B2C-4A1D-B6EF-E86687D03C9C}">
      <dgm:prSet/>
      <dgm:spPr/>
      <dgm:t>
        <a:bodyPr/>
        <a:lstStyle/>
        <a:p>
          <a:pPr>
            <a:defRPr b="1"/>
          </a:pPr>
          <a:r>
            <a:rPr lang="en-US"/>
            <a:t>CONTEXT,​</a:t>
          </a:r>
          <a:r>
            <a:rPr lang="en-US">
              <a:latin typeface="Century Gothic" panose="020B0502020202020204"/>
            </a:rPr>
            <a:t>PROBLEMS</a:t>
          </a:r>
          <a:r>
            <a:rPr lang="en-US"/>
            <a:t> &amp; OBJECTIVES​</a:t>
          </a:r>
        </a:p>
      </dgm:t>
    </dgm:pt>
    <dgm:pt modelId="{EAE665A4-0F14-4966-AE3D-05606D570B40}" type="parTrans" cxnId="{FDF8B5AB-C79F-4807-9D76-4CBA19D8BFE5}">
      <dgm:prSet/>
      <dgm:spPr/>
      <dgm:t>
        <a:bodyPr/>
        <a:lstStyle/>
        <a:p>
          <a:endParaRPr lang="en-US"/>
        </a:p>
      </dgm:t>
    </dgm:pt>
    <dgm:pt modelId="{1A1ECBDF-DF7D-447F-AB1F-2AF64DBE872B}" type="sibTrans" cxnId="{FDF8B5AB-C79F-4807-9D76-4CBA19D8BFE5}">
      <dgm:prSet/>
      <dgm:spPr/>
      <dgm:t>
        <a:bodyPr/>
        <a:lstStyle/>
        <a:p>
          <a:endParaRPr lang="en-US"/>
        </a:p>
      </dgm:t>
    </dgm:pt>
    <dgm:pt modelId="{A8EBC801-560A-4D87-B6E9-32E671A1FC30}">
      <dgm:prSet/>
      <dgm:spPr/>
      <dgm:t>
        <a:bodyPr/>
        <a:lstStyle/>
        <a:p>
          <a:pPr>
            <a:defRPr b="1"/>
          </a:pPr>
          <a:r>
            <a:rPr lang="en-US"/>
            <a:t>METHODOLOGY​</a:t>
          </a:r>
        </a:p>
      </dgm:t>
    </dgm:pt>
    <dgm:pt modelId="{0161B00F-0304-42E2-B354-1BEBF2662413}" type="parTrans" cxnId="{A2DB00BD-4857-4952-8EC4-B320D582041B}">
      <dgm:prSet/>
      <dgm:spPr/>
      <dgm:t>
        <a:bodyPr/>
        <a:lstStyle/>
        <a:p>
          <a:endParaRPr lang="en-US"/>
        </a:p>
      </dgm:t>
    </dgm:pt>
    <dgm:pt modelId="{15DC5A59-9488-484A-A568-75D618D453F8}" type="sibTrans" cxnId="{A2DB00BD-4857-4952-8EC4-B320D582041B}">
      <dgm:prSet/>
      <dgm:spPr/>
      <dgm:t>
        <a:bodyPr/>
        <a:lstStyle/>
        <a:p>
          <a:endParaRPr lang="en-US"/>
        </a:p>
      </dgm:t>
    </dgm:pt>
    <dgm:pt modelId="{E61A4F61-6C73-41D6-9ADE-B606CDEFCA8D}">
      <dgm:prSet phldr="0"/>
      <dgm:spPr/>
      <dgm:t>
        <a:bodyPr/>
        <a:lstStyle/>
        <a:p>
          <a:pPr>
            <a:defRPr b="1"/>
          </a:pPr>
          <a:r>
            <a:rPr lang="en-US"/>
            <a:t>SYSTEM ARCHITECTURE </a:t>
          </a:r>
        </a:p>
      </dgm:t>
    </dgm:pt>
    <dgm:pt modelId="{C9DA1053-74DB-44B1-A3B6-92E22974028D}" type="parTrans" cxnId="{5B61840E-A242-4A2C-AA0F-74753CEFB832}">
      <dgm:prSet/>
      <dgm:spPr/>
      <dgm:t>
        <a:bodyPr/>
        <a:lstStyle/>
        <a:p>
          <a:endParaRPr lang="en-US"/>
        </a:p>
      </dgm:t>
    </dgm:pt>
    <dgm:pt modelId="{9A7113C0-D840-4925-82D7-6B954C08A2B2}" type="sibTrans" cxnId="{5B61840E-A242-4A2C-AA0F-74753CEFB832}">
      <dgm:prSet/>
      <dgm:spPr/>
      <dgm:t>
        <a:bodyPr/>
        <a:lstStyle/>
        <a:p>
          <a:endParaRPr lang="en-US"/>
        </a:p>
      </dgm:t>
    </dgm:pt>
    <dgm:pt modelId="{1D792DA6-AFBE-4851-82B1-FA00D2418650}">
      <dgm:prSet phldr="0"/>
      <dgm:spPr/>
      <dgm:t>
        <a:bodyPr/>
        <a:lstStyle/>
        <a:p>
          <a:pPr>
            <a:defRPr b="1"/>
          </a:pPr>
          <a:r>
            <a:rPr lang="en-US"/>
            <a:t>LOWER LAYER </a:t>
          </a:r>
        </a:p>
      </dgm:t>
    </dgm:pt>
    <dgm:pt modelId="{A956705E-9195-4033-9F22-EB42014FFBD0}" type="parTrans" cxnId="{963B2D99-D1CD-4F3A-A3BF-898D978E2C1B}">
      <dgm:prSet/>
      <dgm:spPr/>
      <dgm:t>
        <a:bodyPr/>
        <a:lstStyle/>
        <a:p>
          <a:endParaRPr lang="en-US"/>
        </a:p>
      </dgm:t>
    </dgm:pt>
    <dgm:pt modelId="{7A6356B4-85C8-4CDA-9238-3DC5AD6AB464}" type="sibTrans" cxnId="{963B2D99-D1CD-4F3A-A3BF-898D978E2C1B}">
      <dgm:prSet/>
      <dgm:spPr/>
      <dgm:t>
        <a:bodyPr/>
        <a:lstStyle/>
        <a:p>
          <a:endParaRPr lang="en-US"/>
        </a:p>
      </dgm:t>
    </dgm:pt>
    <dgm:pt modelId="{D89963EF-A3FB-4AAE-BB8D-9235B6947A7E}">
      <dgm:prSet phldr="0"/>
      <dgm:spPr/>
      <dgm:t>
        <a:bodyPr/>
        <a:lstStyle/>
        <a:p>
          <a:r>
            <a:rPr lang="en-US"/>
            <a:t>RECONCILIATION EMULATOR </a:t>
          </a:r>
        </a:p>
      </dgm:t>
    </dgm:pt>
    <dgm:pt modelId="{5C3C04EB-E92D-4589-A46F-44217EECACE1}" type="parTrans" cxnId="{A3DB0460-9998-41BA-BB2A-7A8A981B5F4C}">
      <dgm:prSet/>
      <dgm:spPr/>
      <dgm:t>
        <a:bodyPr/>
        <a:lstStyle/>
        <a:p>
          <a:endParaRPr lang="en-US"/>
        </a:p>
      </dgm:t>
    </dgm:pt>
    <dgm:pt modelId="{D36D942A-A260-47E3-B526-9B4697F007E5}" type="sibTrans" cxnId="{A3DB0460-9998-41BA-BB2A-7A8A981B5F4C}">
      <dgm:prSet/>
      <dgm:spPr/>
      <dgm:t>
        <a:bodyPr/>
        <a:lstStyle/>
        <a:p>
          <a:endParaRPr lang="en-US"/>
        </a:p>
      </dgm:t>
    </dgm:pt>
    <dgm:pt modelId="{94B3A13B-D6DF-4633-B0CE-07EE7675194C}">
      <dgm:prSet phldr="0"/>
      <dgm:spPr/>
      <dgm:t>
        <a:bodyPr/>
        <a:lstStyle/>
        <a:p>
          <a:r>
            <a:rPr lang="en-US"/>
            <a:t>KEY PROVIDER SERVER</a:t>
          </a:r>
        </a:p>
      </dgm:t>
    </dgm:pt>
    <dgm:pt modelId="{4F6BB0B4-273E-47BD-924B-ADB91DACD860}" type="parTrans" cxnId="{44B344CC-FFAD-4C44-96C7-C794F18BB8E0}">
      <dgm:prSet/>
      <dgm:spPr/>
      <dgm:t>
        <a:bodyPr/>
        <a:lstStyle/>
        <a:p>
          <a:endParaRPr lang="en-US"/>
        </a:p>
      </dgm:t>
    </dgm:pt>
    <dgm:pt modelId="{7F689411-EA3F-4FCF-BD6E-77A9557C5B98}" type="sibTrans" cxnId="{44B344CC-FFAD-4C44-96C7-C794F18BB8E0}">
      <dgm:prSet/>
      <dgm:spPr/>
    </dgm:pt>
    <dgm:pt modelId="{C5133E8F-941E-4EB5-A1D2-9A84DB525B86}">
      <dgm:prSet phldr="0"/>
      <dgm:spPr/>
      <dgm:t>
        <a:bodyPr/>
        <a:lstStyle/>
        <a:p>
          <a:r>
            <a:rPr lang="en-US"/>
            <a:t>SOUTH INTERFACE  </a:t>
          </a:r>
        </a:p>
      </dgm:t>
    </dgm:pt>
    <dgm:pt modelId="{205DF725-2D70-4067-9061-6B94CF97C056}" type="parTrans" cxnId="{34A7762D-4111-42C4-82EF-24F7CEBAEE02}">
      <dgm:prSet/>
      <dgm:spPr/>
      <dgm:t>
        <a:bodyPr/>
        <a:lstStyle/>
        <a:p>
          <a:endParaRPr lang="en-US"/>
        </a:p>
      </dgm:t>
    </dgm:pt>
    <dgm:pt modelId="{74FC5965-9E15-4486-9512-B3AF4DB52F93}" type="sibTrans" cxnId="{34A7762D-4111-42C4-82EF-24F7CEBAEE02}">
      <dgm:prSet/>
      <dgm:spPr/>
    </dgm:pt>
    <dgm:pt modelId="{D4C75D82-EA3C-49FD-AEC6-71C32809E1D9}">
      <dgm:prSet phldr="0"/>
      <dgm:spPr/>
      <dgm:t>
        <a:bodyPr/>
        <a:lstStyle/>
        <a:p>
          <a:r>
            <a:rPr lang="en-US"/>
            <a:t>KEY STORAGE(DATABASES) </a:t>
          </a:r>
        </a:p>
      </dgm:t>
    </dgm:pt>
    <dgm:pt modelId="{10C71492-46CD-46FE-B10B-C4E2299B03E3}" type="parTrans" cxnId="{B7230D14-BD5A-4FF1-9D98-55A3502092DB}">
      <dgm:prSet/>
      <dgm:spPr/>
      <dgm:t>
        <a:bodyPr/>
        <a:lstStyle/>
        <a:p>
          <a:endParaRPr lang="en-US"/>
        </a:p>
      </dgm:t>
    </dgm:pt>
    <dgm:pt modelId="{D2E49205-90F4-4BAD-A784-E91685F32746}" type="sibTrans" cxnId="{B7230D14-BD5A-4FF1-9D98-55A3502092DB}">
      <dgm:prSet/>
      <dgm:spPr/>
    </dgm:pt>
    <dgm:pt modelId="{B17CE5A1-6A4F-43B1-BE1E-36ED1F4D319B}">
      <dgm:prSet phldr="0"/>
      <dgm:spPr/>
      <dgm:t>
        <a:bodyPr/>
        <a:lstStyle/>
        <a:p>
          <a:r>
            <a:rPr lang="en-US"/>
            <a:t>KEY SYNCHRONIZATION  </a:t>
          </a:r>
        </a:p>
      </dgm:t>
    </dgm:pt>
    <dgm:pt modelId="{58035D3E-7940-41A1-8160-C2E0FE85B967}" type="parTrans" cxnId="{ECC7CE2F-FACB-4909-A8D6-1B32DDE47F0E}">
      <dgm:prSet/>
      <dgm:spPr/>
      <dgm:t>
        <a:bodyPr/>
        <a:lstStyle/>
        <a:p>
          <a:endParaRPr lang="en-US"/>
        </a:p>
      </dgm:t>
    </dgm:pt>
    <dgm:pt modelId="{4FEFF90B-0C01-45B8-91F5-B850FAA91D96}" type="sibTrans" cxnId="{ECC7CE2F-FACB-4909-A8D6-1B32DDE47F0E}">
      <dgm:prSet/>
      <dgm:spPr/>
    </dgm:pt>
    <dgm:pt modelId="{337C3271-1503-4DD1-993C-FBF1C5FC7759}">
      <dgm:prSet phldr="0"/>
      <dgm:spPr/>
      <dgm:t>
        <a:bodyPr/>
        <a:lstStyle/>
        <a:p>
          <a:r>
            <a:rPr lang="en-US"/>
            <a:t>NORTH INTERFACE </a:t>
          </a:r>
        </a:p>
      </dgm:t>
    </dgm:pt>
    <dgm:pt modelId="{35678990-827B-4B58-88E5-C20BDB45D1B9}" type="parTrans" cxnId="{07719B6C-F0C4-4A97-B765-0FCDB14D1DA5}">
      <dgm:prSet/>
      <dgm:spPr/>
      <dgm:t>
        <a:bodyPr/>
        <a:lstStyle/>
        <a:p>
          <a:endParaRPr lang="en-US"/>
        </a:p>
      </dgm:t>
    </dgm:pt>
    <dgm:pt modelId="{D6988F89-1CA6-4AC7-ABBD-AE5D99970AE7}" type="sibTrans" cxnId="{07719B6C-F0C4-4A97-B765-0FCDB14D1DA5}">
      <dgm:prSet/>
      <dgm:spPr/>
    </dgm:pt>
    <dgm:pt modelId="{1D9EADBA-213A-4D8C-8285-AA0FFAE53CA3}">
      <dgm:prSet phldr="0"/>
      <dgm:spPr/>
      <dgm:t>
        <a:bodyPr/>
        <a:lstStyle/>
        <a:p>
          <a:pPr>
            <a:defRPr b="1"/>
          </a:pPr>
          <a:r>
            <a:rPr lang="en-US"/>
            <a:t>DEMO </a:t>
          </a:r>
        </a:p>
      </dgm:t>
    </dgm:pt>
    <dgm:pt modelId="{E30D8BCC-D8AB-427A-A9D9-6280A2D7DC5B}" type="parTrans" cxnId="{43726FB1-4353-4513-9C4B-A5C8DE1B0643}">
      <dgm:prSet/>
      <dgm:spPr/>
      <dgm:t>
        <a:bodyPr/>
        <a:lstStyle/>
        <a:p>
          <a:endParaRPr lang="en-US"/>
        </a:p>
      </dgm:t>
    </dgm:pt>
    <dgm:pt modelId="{3BCDC843-6588-4279-A21C-117E2189D148}" type="sibTrans" cxnId="{43726FB1-4353-4513-9C4B-A5C8DE1B0643}">
      <dgm:prSet/>
      <dgm:spPr/>
    </dgm:pt>
    <dgm:pt modelId="{E0DC6372-04C7-42F8-B3A6-0F710F4166D5}">
      <dgm:prSet phldr="0"/>
      <dgm:spPr/>
      <dgm:t>
        <a:bodyPr/>
        <a:lstStyle/>
        <a:p>
          <a:pPr>
            <a:defRPr b="1"/>
          </a:pPr>
          <a:r>
            <a:rPr lang="en-US"/>
            <a:t>RESULTS </a:t>
          </a:r>
        </a:p>
      </dgm:t>
    </dgm:pt>
    <dgm:pt modelId="{9508D492-DF84-4BFB-A6C6-D4D95352ACFD}" type="parTrans" cxnId="{BEDC1132-800D-4236-819F-274362232EB6}">
      <dgm:prSet/>
      <dgm:spPr/>
      <dgm:t>
        <a:bodyPr/>
        <a:lstStyle/>
        <a:p>
          <a:endParaRPr lang="en-US"/>
        </a:p>
      </dgm:t>
    </dgm:pt>
    <dgm:pt modelId="{5763BF90-0C8E-48A0-B384-7C6AA5DC8025}" type="sibTrans" cxnId="{BEDC1132-800D-4236-819F-274362232EB6}">
      <dgm:prSet/>
      <dgm:spPr/>
    </dgm:pt>
    <dgm:pt modelId="{F40DA5CF-0648-486C-AC54-8CA6A034CE0F}">
      <dgm:prSet phldr="0"/>
      <dgm:spPr/>
      <dgm:t>
        <a:bodyPr/>
        <a:lstStyle/>
        <a:p>
          <a:pPr>
            <a:defRPr b="1"/>
          </a:pPr>
          <a:r>
            <a:rPr lang="en-US"/>
            <a:t>FUTURE WORK </a:t>
          </a:r>
        </a:p>
      </dgm:t>
    </dgm:pt>
    <dgm:pt modelId="{53EFFA36-9AFC-4CA3-A757-249371102C45}" type="parTrans" cxnId="{93F6B63A-EB47-478E-9A7F-4E71C11779BF}">
      <dgm:prSet/>
      <dgm:spPr/>
      <dgm:t>
        <a:bodyPr/>
        <a:lstStyle/>
        <a:p>
          <a:endParaRPr lang="en-US"/>
        </a:p>
      </dgm:t>
    </dgm:pt>
    <dgm:pt modelId="{09019837-6FF8-42E5-8EAE-BBDC05EF505D}" type="sibTrans" cxnId="{93F6B63A-EB47-478E-9A7F-4E71C11779BF}">
      <dgm:prSet/>
      <dgm:spPr/>
    </dgm:pt>
    <dgm:pt modelId="{261C69B7-0EDD-49C5-AF9D-039B0FC6920E}">
      <dgm:prSet phldr="0"/>
      <dgm:spPr/>
      <dgm:t>
        <a:bodyPr/>
        <a:lstStyle/>
        <a:p>
          <a:pPr>
            <a:defRPr b="1"/>
          </a:pPr>
          <a:r>
            <a:rPr lang="en-US"/>
            <a:t>CONCLUSION</a:t>
          </a:r>
        </a:p>
      </dgm:t>
    </dgm:pt>
    <dgm:pt modelId="{1C2989C2-00E8-4E4F-9D05-22769549DD56}" type="parTrans" cxnId="{3B6EE30A-F23E-4B57-8134-3CCBD4FC5C68}">
      <dgm:prSet/>
      <dgm:spPr/>
      <dgm:t>
        <a:bodyPr/>
        <a:lstStyle/>
        <a:p>
          <a:endParaRPr lang="en-US"/>
        </a:p>
      </dgm:t>
    </dgm:pt>
    <dgm:pt modelId="{28C91D6E-1F82-40C9-ACB5-5A4A5479D913}" type="sibTrans" cxnId="{3B6EE30A-F23E-4B57-8134-3CCBD4FC5C68}">
      <dgm:prSet/>
      <dgm:spPr/>
    </dgm:pt>
    <dgm:pt modelId="{A9F9DF5D-0171-4DD7-90C0-9A7A631A1E7E}">
      <dgm:prSet phldr="0"/>
      <dgm:spPr/>
      <dgm:t>
        <a:bodyPr/>
        <a:lstStyle/>
        <a:p>
          <a:pPr>
            <a:defRPr b="1"/>
          </a:pPr>
          <a:r>
            <a:rPr lang="en-US"/>
            <a:t>KEY MANAGEMENT SYSTEM </a:t>
          </a:r>
        </a:p>
      </dgm:t>
    </dgm:pt>
    <dgm:pt modelId="{3944C49C-539C-4374-9BA5-CA9E09C56E59}" type="parTrans" cxnId="{38EFE18F-64C8-4CC3-BEC3-11B13FBCD9ED}">
      <dgm:prSet/>
      <dgm:spPr/>
      <dgm:t>
        <a:bodyPr/>
        <a:lstStyle/>
        <a:p>
          <a:endParaRPr lang="en-US"/>
        </a:p>
      </dgm:t>
    </dgm:pt>
    <dgm:pt modelId="{8AD1465D-EBEB-4A3F-B47B-2C51B5ADF8F1}" type="sibTrans" cxnId="{38EFE18F-64C8-4CC3-BEC3-11B13FBCD9ED}">
      <dgm:prSet/>
      <dgm:spPr/>
    </dgm:pt>
    <dgm:pt modelId="{AF1D496B-61AD-41AE-89A2-2016453A167C}" type="pres">
      <dgm:prSet presAssocID="{5C9B2BA0-EA9F-45C9-85A0-4FFE2BE8AD34}" presName="root" presStyleCnt="0">
        <dgm:presLayoutVars>
          <dgm:chMax/>
          <dgm:chPref/>
          <dgm:animLvl val="lvl"/>
        </dgm:presLayoutVars>
      </dgm:prSet>
      <dgm:spPr/>
    </dgm:pt>
    <dgm:pt modelId="{C210C0E1-A991-4F6A-B68B-9AB98F57C3BD}" type="pres">
      <dgm:prSet presAssocID="{5C9B2BA0-EA9F-45C9-85A0-4FFE2BE8AD34}" presName="divider" presStyleLbl="fgAcc1" presStyleIdx="0" presStyleCnt="10"/>
      <dgm:spPr>
        <a:solidFill>
          <a:schemeClr val="accent1">
            <a:alpha val="90000"/>
            <a:tint val="40000"/>
            <a:hueOff val="0"/>
            <a:satOff val="0"/>
            <a:lumOff val="0"/>
            <a:alphaOff val="0"/>
          </a:schemeClr>
        </a:solidFill>
        <a:ln w="19050" cap="rnd" cmpd="sng" algn="ctr">
          <a:solidFill>
            <a:schemeClr val="accent1">
              <a:hueOff val="0"/>
              <a:satOff val="0"/>
              <a:lumOff val="0"/>
              <a:alphaOff val="0"/>
            </a:schemeClr>
          </a:solidFill>
          <a:prstDash val="solid"/>
          <a:tailEnd type="triangle" w="lg" len="lg"/>
        </a:ln>
        <a:effectLst/>
      </dgm:spPr>
    </dgm:pt>
    <dgm:pt modelId="{ED54F311-6D70-43EE-859E-A89872BE6473}" type="pres">
      <dgm:prSet presAssocID="{5C9B2BA0-EA9F-45C9-85A0-4FFE2BE8AD34}" presName="nodes" presStyleCnt="0">
        <dgm:presLayoutVars>
          <dgm:chMax/>
          <dgm:chPref/>
          <dgm:animLvl val="lvl"/>
        </dgm:presLayoutVars>
      </dgm:prSet>
      <dgm:spPr/>
    </dgm:pt>
    <dgm:pt modelId="{74CB945F-3D61-4E08-A108-16A16B75FA06}" type="pres">
      <dgm:prSet presAssocID="{4FA1F2A5-4B2C-4A1D-B6EF-E86687D03C9C}" presName="composite" presStyleCnt="0"/>
      <dgm:spPr/>
    </dgm:pt>
    <dgm:pt modelId="{499F1E16-FC55-4E62-A908-55756CD57436}" type="pres">
      <dgm:prSet presAssocID="{4FA1F2A5-4B2C-4A1D-B6EF-E86687D03C9C}" presName="ConnectorPoint" presStyleLbl="lnNode1" presStyleIdx="0" presStyleCnt="9"/>
      <dgm:spPr>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gm:spPr>
    </dgm:pt>
    <dgm:pt modelId="{CF6CB3B2-9041-4FDC-AB26-9D3FFF26B41E}" type="pres">
      <dgm:prSet presAssocID="{4FA1F2A5-4B2C-4A1D-B6EF-E86687D03C9C}" presName="DropPinPlaceHolder" presStyleCnt="0"/>
      <dgm:spPr/>
    </dgm:pt>
    <dgm:pt modelId="{507BF5E3-9C0A-466C-9776-372FDE234A53}" type="pres">
      <dgm:prSet presAssocID="{4FA1F2A5-4B2C-4A1D-B6EF-E86687D03C9C}" presName="DropPin" presStyleLbl="alignNode1" presStyleIdx="0" presStyleCnt="9"/>
      <dgm:spPr/>
    </dgm:pt>
    <dgm:pt modelId="{B34DA41B-0ACE-461D-97AB-BA3321B27037}" type="pres">
      <dgm:prSet presAssocID="{4FA1F2A5-4B2C-4A1D-B6EF-E86687D03C9C}" presName="Ellipse" presStyleLbl="fgAcc1" presStyleIdx="1" presStyleCnt="10"/>
      <dgm:spPr>
        <a:solidFill>
          <a:schemeClr val="accent1">
            <a:alpha val="90000"/>
            <a:tint val="40000"/>
            <a:hueOff val="0"/>
            <a:satOff val="0"/>
            <a:lumOff val="0"/>
            <a:alphaOff val="0"/>
          </a:schemeClr>
        </a:solidFill>
        <a:ln w="19050" cap="rnd" cmpd="sng" algn="ctr">
          <a:noFill/>
          <a:prstDash val="solid"/>
        </a:ln>
        <a:effectLst/>
      </dgm:spPr>
    </dgm:pt>
    <dgm:pt modelId="{8F9082BD-7720-4EDB-A31D-2E4586F8E849}" type="pres">
      <dgm:prSet presAssocID="{4FA1F2A5-4B2C-4A1D-B6EF-E86687D03C9C}" presName="L2TextContainer" presStyleLbl="revTx" presStyleIdx="0" presStyleCnt="18">
        <dgm:presLayoutVars>
          <dgm:bulletEnabled val="1"/>
        </dgm:presLayoutVars>
      </dgm:prSet>
      <dgm:spPr/>
    </dgm:pt>
    <dgm:pt modelId="{AC32C2B3-C2D2-4022-8A5B-B93773A17923}" type="pres">
      <dgm:prSet presAssocID="{4FA1F2A5-4B2C-4A1D-B6EF-E86687D03C9C}" presName="L1TextContainer" presStyleLbl="revTx" presStyleIdx="1" presStyleCnt="18">
        <dgm:presLayoutVars>
          <dgm:chMax val="1"/>
          <dgm:chPref val="1"/>
          <dgm:bulletEnabled val="1"/>
        </dgm:presLayoutVars>
      </dgm:prSet>
      <dgm:spPr/>
    </dgm:pt>
    <dgm:pt modelId="{5F372ACD-7CBC-4862-A827-146D0151EF4C}" type="pres">
      <dgm:prSet presAssocID="{4FA1F2A5-4B2C-4A1D-B6EF-E86687D03C9C}" presName="ConnectLine" presStyleLbl="sibTrans1D1" presStyleIdx="0" presStyleCnt="9"/>
      <dgm:spPr>
        <a:noFill/>
        <a:ln w="12700" cap="rnd" cmpd="sng" algn="ctr">
          <a:solidFill>
            <a:schemeClr val="accent1">
              <a:hueOff val="0"/>
              <a:satOff val="0"/>
              <a:lumOff val="0"/>
              <a:alphaOff val="0"/>
            </a:schemeClr>
          </a:solidFill>
          <a:prstDash val="dash"/>
        </a:ln>
        <a:effectLst/>
      </dgm:spPr>
    </dgm:pt>
    <dgm:pt modelId="{CDBDA172-1AFE-46CC-A893-D24DFA991884}" type="pres">
      <dgm:prSet presAssocID="{4FA1F2A5-4B2C-4A1D-B6EF-E86687D03C9C}" presName="EmptyPlaceHolder" presStyleCnt="0"/>
      <dgm:spPr/>
    </dgm:pt>
    <dgm:pt modelId="{12309262-2BB1-42C1-8083-4530DCBB63F7}" type="pres">
      <dgm:prSet presAssocID="{1A1ECBDF-DF7D-447F-AB1F-2AF64DBE872B}" presName="spaceBetweenRectangles" presStyleCnt="0"/>
      <dgm:spPr/>
    </dgm:pt>
    <dgm:pt modelId="{E90E0839-6737-4807-BD51-98D8B0A9F73C}" type="pres">
      <dgm:prSet presAssocID="{A8EBC801-560A-4D87-B6E9-32E671A1FC30}" presName="composite" presStyleCnt="0"/>
      <dgm:spPr/>
    </dgm:pt>
    <dgm:pt modelId="{BA4A5389-9F7F-4777-BA69-BD9A9CF8793B}" type="pres">
      <dgm:prSet presAssocID="{A8EBC801-560A-4D87-B6E9-32E671A1FC30}" presName="ConnectorPoint" presStyleLbl="lnNode1" presStyleIdx="1" presStyleCnt="9"/>
      <dgm:spPr>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gm:spPr>
    </dgm:pt>
    <dgm:pt modelId="{91074E2E-FB63-4DE5-A68E-3BFD6A0079EF}" type="pres">
      <dgm:prSet presAssocID="{A8EBC801-560A-4D87-B6E9-32E671A1FC30}" presName="DropPinPlaceHolder" presStyleCnt="0"/>
      <dgm:spPr/>
    </dgm:pt>
    <dgm:pt modelId="{D4794D8C-F4B3-4417-96F5-88503A78BA76}" type="pres">
      <dgm:prSet presAssocID="{A8EBC801-560A-4D87-B6E9-32E671A1FC30}" presName="DropPin" presStyleLbl="alignNode1" presStyleIdx="1" presStyleCnt="9"/>
      <dgm:spPr/>
    </dgm:pt>
    <dgm:pt modelId="{750FF671-8DDC-4F29-9BBF-339397C9D81A}" type="pres">
      <dgm:prSet presAssocID="{A8EBC801-560A-4D87-B6E9-32E671A1FC30}" presName="Ellipse" presStyleLbl="fgAcc1" presStyleIdx="2" presStyleCnt="10"/>
      <dgm:spPr>
        <a:solidFill>
          <a:schemeClr val="accent1">
            <a:alpha val="90000"/>
            <a:tint val="40000"/>
            <a:hueOff val="0"/>
            <a:satOff val="0"/>
            <a:lumOff val="0"/>
            <a:alphaOff val="0"/>
          </a:schemeClr>
        </a:solidFill>
        <a:ln w="19050" cap="rnd" cmpd="sng" algn="ctr">
          <a:noFill/>
          <a:prstDash val="solid"/>
        </a:ln>
        <a:effectLst/>
      </dgm:spPr>
    </dgm:pt>
    <dgm:pt modelId="{727F1AEA-FF37-4BB9-8A7A-81661E8BA0BA}" type="pres">
      <dgm:prSet presAssocID="{A8EBC801-560A-4D87-B6E9-32E671A1FC30}" presName="L2TextContainer" presStyleLbl="revTx" presStyleIdx="2" presStyleCnt="18">
        <dgm:presLayoutVars>
          <dgm:bulletEnabled val="1"/>
        </dgm:presLayoutVars>
      </dgm:prSet>
      <dgm:spPr/>
    </dgm:pt>
    <dgm:pt modelId="{930CD450-A1A6-4C05-9D60-D726199267C0}" type="pres">
      <dgm:prSet presAssocID="{A8EBC801-560A-4D87-B6E9-32E671A1FC30}" presName="L1TextContainer" presStyleLbl="revTx" presStyleIdx="3" presStyleCnt="18">
        <dgm:presLayoutVars>
          <dgm:chMax val="1"/>
          <dgm:chPref val="1"/>
          <dgm:bulletEnabled val="1"/>
        </dgm:presLayoutVars>
      </dgm:prSet>
      <dgm:spPr/>
    </dgm:pt>
    <dgm:pt modelId="{EA1F9087-258D-49B3-BEB1-2FC41C2F4C5B}" type="pres">
      <dgm:prSet presAssocID="{A8EBC801-560A-4D87-B6E9-32E671A1FC30}" presName="ConnectLine" presStyleLbl="sibTrans1D1" presStyleIdx="1" presStyleCnt="9"/>
      <dgm:spPr>
        <a:noFill/>
        <a:ln w="12700" cap="rnd" cmpd="sng" algn="ctr">
          <a:solidFill>
            <a:schemeClr val="accent1">
              <a:hueOff val="0"/>
              <a:satOff val="0"/>
              <a:lumOff val="0"/>
              <a:alphaOff val="0"/>
            </a:schemeClr>
          </a:solidFill>
          <a:prstDash val="dash"/>
        </a:ln>
        <a:effectLst/>
      </dgm:spPr>
    </dgm:pt>
    <dgm:pt modelId="{86651D4C-6938-4543-9894-204ED6EB3184}" type="pres">
      <dgm:prSet presAssocID="{A8EBC801-560A-4D87-B6E9-32E671A1FC30}" presName="EmptyPlaceHolder" presStyleCnt="0"/>
      <dgm:spPr/>
    </dgm:pt>
    <dgm:pt modelId="{7CA441EB-2591-42DA-947E-F736141AE7E0}" type="pres">
      <dgm:prSet presAssocID="{15DC5A59-9488-484A-A568-75D618D453F8}" presName="spaceBetweenRectangles" presStyleCnt="0"/>
      <dgm:spPr/>
    </dgm:pt>
    <dgm:pt modelId="{E3660469-A589-430F-BA30-35B29AB5593B}" type="pres">
      <dgm:prSet presAssocID="{E61A4F61-6C73-41D6-9ADE-B606CDEFCA8D}" presName="composite" presStyleCnt="0"/>
      <dgm:spPr/>
    </dgm:pt>
    <dgm:pt modelId="{EC8AA38F-6920-4CEE-A205-BF9CB28C57A2}" type="pres">
      <dgm:prSet presAssocID="{E61A4F61-6C73-41D6-9ADE-B606CDEFCA8D}" presName="ConnectorPoint" presStyleLbl="lnNode1" presStyleIdx="2" presStyleCnt="9"/>
      <dgm:spPr>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gm:spPr>
    </dgm:pt>
    <dgm:pt modelId="{EE44F023-ED0D-4BF3-8988-2A7A04217276}" type="pres">
      <dgm:prSet presAssocID="{E61A4F61-6C73-41D6-9ADE-B606CDEFCA8D}" presName="DropPinPlaceHolder" presStyleCnt="0"/>
      <dgm:spPr/>
    </dgm:pt>
    <dgm:pt modelId="{C228CEF4-9709-45F8-82C4-5A568A6CCF7B}" type="pres">
      <dgm:prSet presAssocID="{E61A4F61-6C73-41D6-9ADE-B606CDEFCA8D}" presName="DropPin" presStyleLbl="alignNode1" presStyleIdx="2" presStyleCnt="9"/>
      <dgm:spPr/>
    </dgm:pt>
    <dgm:pt modelId="{730EB912-84A2-415E-B6D6-AEA186E54EF0}" type="pres">
      <dgm:prSet presAssocID="{E61A4F61-6C73-41D6-9ADE-B606CDEFCA8D}" presName="Ellipse" presStyleLbl="fgAcc1" presStyleIdx="3" presStyleCnt="10"/>
      <dgm:spPr>
        <a:solidFill>
          <a:schemeClr val="accent1">
            <a:alpha val="90000"/>
            <a:tint val="40000"/>
            <a:hueOff val="0"/>
            <a:satOff val="0"/>
            <a:lumOff val="0"/>
            <a:alphaOff val="0"/>
          </a:schemeClr>
        </a:solidFill>
        <a:ln w="19050" cap="rnd" cmpd="sng" algn="ctr">
          <a:noFill/>
          <a:prstDash val="solid"/>
        </a:ln>
        <a:effectLst/>
      </dgm:spPr>
    </dgm:pt>
    <dgm:pt modelId="{07760527-887B-4D16-B95B-18ED15D2D2CA}" type="pres">
      <dgm:prSet presAssocID="{E61A4F61-6C73-41D6-9ADE-B606CDEFCA8D}" presName="L2TextContainer" presStyleLbl="revTx" presStyleIdx="4" presStyleCnt="18">
        <dgm:presLayoutVars>
          <dgm:bulletEnabled val="1"/>
        </dgm:presLayoutVars>
      </dgm:prSet>
      <dgm:spPr/>
    </dgm:pt>
    <dgm:pt modelId="{D9AD45CF-54B9-4D8B-B868-A3859B7D42D4}" type="pres">
      <dgm:prSet presAssocID="{E61A4F61-6C73-41D6-9ADE-B606CDEFCA8D}" presName="L1TextContainer" presStyleLbl="revTx" presStyleIdx="5" presStyleCnt="18">
        <dgm:presLayoutVars>
          <dgm:chMax val="1"/>
          <dgm:chPref val="1"/>
          <dgm:bulletEnabled val="1"/>
        </dgm:presLayoutVars>
      </dgm:prSet>
      <dgm:spPr/>
    </dgm:pt>
    <dgm:pt modelId="{7C6946E1-3F78-4ED4-BC5F-6A633CB4E2B2}" type="pres">
      <dgm:prSet presAssocID="{E61A4F61-6C73-41D6-9ADE-B606CDEFCA8D}" presName="ConnectLine" presStyleLbl="sibTrans1D1" presStyleIdx="2" presStyleCnt="9"/>
      <dgm:spPr>
        <a:noFill/>
        <a:ln w="12700" cap="rnd" cmpd="sng" algn="ctr">
          <a:solidFill>
            <a:schemeClr val="accent1">
              <a:hueOff val="0"/>
              <a:satOff val="0"/>
              <a:lumOff val="0"/>
              <a:alphaOff val="0"/>
            </a:schemeClr>
          </a:solidFill>
          <a:prstDash val="dash"/>
        </a:ln>
        <a:effectLst/>
      </dgm:spPr>
    </dgm:pt>
    <dgm:pt modelId="{D5EDA1F2-A01B-4A11-93CF-4E91D772AFC2}" type="pres">
      <dgm:prSet presAssocID="{E61A4F61-6C73-41D6-9ADE-B606CDEFCA8D}" presName="EmptyPlaceHolder" presStyleCnt="0"/>
      <dgm:spPr/>
    </dgm:pt>
    <dgm:pt modelId="{FE7B0F51-1C4E-4966-8298-BB33DE4528A3}" type="pres">
      <dgm:prSet presAssocID="{9A7113C0-D840-4925-82D7-6B954C08A2B2}" presName="spaceBetweenRectangles" presStyleCnt="0"/>
      <dgm:spPr/>
    </dgm:pt>
    <dgm:pt modelId="{3D2CE13D-DC13-430B-85D1-82A4849F8677}" type="pres">
      <dgm:prSet presAssocID="{1D792DA6-AFBE-4851-82B1-FA00D2418650}" presName="composite" presStyleCnt="0"/>
      <dgm:spPr/>
    </dgm:pt>
    <dgm:pt modelId="{2B9C898B-4E2E-4210-B949-891C9A3DF650}" type="pres">
      <dgm:prSet presAssocID="{1D792DA6-AFBE-4851-82B1-FA00D2418650}" presName="ConnectorPoint" presStyleLbl="lnNode1" presStyleIdx="3" presStyleCnt="9"/>
      <dgm:spPr>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gm:spPr>
    </dgm:pt>
    <dgm:pt modelId="{F217582D-D5F3-4BA5-8B9A-8F5BDBD826C0}" type="pres">
      <dgm:prSet presAssocID="{1D792DA6-AFBE-4851-82B1-FA00D2418650}" presName="DropPinPlaceHolder" presStyleCnt="0"/>
      <dgm:spPr/>
    </dgm:pt>
    <dgm:pt modelId="{EE646ABB-1C26-408D-AC43-514B918007EB}" type="pres">
      <dgm:prSet presAssocID="{1D792DA6-AFBE-4851-82B1-FA00D2418650}" presName="DropPin" presStyleLbl="alignNode1" presStyleIdx="3" presStyleCnt="9"/>
      <dgm:spPr/>
    </dgm:pt>
    <dgm:pt modelId="{29660744-4BF5-49C5-9E2D-021FBD59669D}" type="pres">
      <dgm:prSet presAssocID="{1D792DA6-AFBE-4851-82B1-FA00D2418650}" presName="Ellipse" presStyleLbl="fgAcc1" presStyleIdx="4" presStyleCnt="10"/>
      <dgm:spPr>
        <a:solidFill>
          <a:schemeClr val="accent1">
            <a:alpha val="90000"/>
            <a:tint val="40000"/>
            <a:hueOff val="0"/>
            <a:satOff val="0"/>
            <a:lumOff val="0"/>
            <a:alphaOff val="0"/>
          </a:schemeClr>
        </a:solidFill>
        <a:ln w="19050" cap="rnd" cmpd="sng" algn="ctr">
          <a:noFill/>
          <a:prstDash val="solid"/>
        </a:ln>
        <a:effectLst/>
      </dgm:spPr>
    </dgm:pt>
    <dgm:pt modelId="{B3DF2050-419A-4EA6-B708-1118CE255881}" type="pres">
      <dgm:prSet presAssocID="{1D792DA6-AFBE-4851-82B1-FA00D2418650}" presName="L2TextContainer" presStyleLbl="revTx" presStyleIdx="6" presStyleCnt="18">
        <dgm:presLayoutVars>
          <dgm:bulletEnabled val="1"/>
        </dgm:presLayoutVars>
      </dgm:prSet>
      <dgm:spPr/>
    </dgm:pt>
    <dgm:pt modelId="{02E6E5F6-5F0E-45F4-A17F-7AD0BB5B6BDF}" type="pres">
      <dgm:prSet presAssocID="{1D792DA6-AFBE-4851-82B1-FA00D2418650}" presName="L1TextContainer" presStyleLbl="revTx" presStyleIdx="7" presStyleCnt="18">
        <dgm:presLayoutVars>
          <dgm:chMax val="1"/>
          <dgm:chPref val="1"/>
          <dgm:bulletEnabled val="1"/>
        </dgm:presLayoutVars>
      </dgm:prSet>
      <dgm:spPr/>
    </dgm:pt>
    <dgm:pt modelId="{4C63EFC7-2E4C-4FD2-BEFA-F6523E7DE364}" type="pres">
      <dgm:prSet presAssocID="{1D792DA6-AFBE-4851-82B1-FA00D2418650}" presName="ConnectLine" presStyleLbl="sibTrans1D1" presStyleIdx="3" presStyleCnt="9"/>
      <dgm:spPr>
        <a:noFill/>
        <a:ln w="12700" cap="rnd" cmpd="sng" algn="ctr">
          <a:solidFill>
            <a:schemeClr val="accent1">
              <a:hueOff val="0"/>
              <a:satOff val="0"/>
              <a:lumOff val="0"/>
              <a:alphaOff val="0"/>
            </a:schemeClr>
          </a:solidFill>
          <a:prstDash val="dash"/>
        </a:ln>
        <a:effectLst/>
      </dgm:spPr>
    </dgm:pt>
    <dgm:pt modelId="{D43177E6-5456-4CFC-8014-0D070ECEA68A}" type="pres">
      <dgm:prSet presAssocID="{1D792DA6-AFBE-4851-82B1-FA00D2418650}" presName="EmptyPlaceHolder" presStyleCnt="0"/>
      <dgm:spPr/>
    </dgm:pt>
    <dgm:pt modelId="{9B453617-D2D7-4E90-B95F-0274D31D6446}" type="pres">
      <dgm:prSet presAssocID="{7A6356B4-85C8-4CDA-9238-3DC5AD6AB464}" presName="spaceBetweenRectangles" presStyleCnt="0"/>
      <dgm:spPr/>
    </dgm:pt>
    <dgm:pt modelId="{32E92BBD-7B60-43EF-9C5B-25F9241D3F55}" type="pres">
      <dgm:prSet presAssocID="{A9F9DF5D-0171-4DD7-90C0-9A7A631A1E7E}" presName="composite" presStyleCnt="0"/>
      <dgm:spPr/>
    </dgm:pt>
    <dgm:pt modelId="{388E671C-A3EA-46A2-8350-BA3CEC374F75}" type="pres">
      <dgm:prSet presAssocID="{A9F9DF5D-0171-4DD7-90C0-9A7A631A1E7E}" presName="ConnectorPoint" presStyleLbl="lnNode1" presStyleIdx="4" presStyleCnt="9"/>
      <dgm:spPr>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gm:spPr>
    </dgm:pt>
    <dgm:pt modelId="{47C4A427-14ED-4B89-8EDD-869F7A0141A6}" type="pres">
      <dgm:prSet presAssocID="{A9F9DF5D-0171-4DD7-90C0-9A7A631A1E7E}" presName="DropPinPlaceHolder" presStyleCnt="0"/>
      <dgm:spPr/>
    </dgm:pt>
    <dgm:pt modelId="{5E99F9D7-77E3-4668-8BB9-965758EEF878}" type="pres">
      <dgm:prSet presAssocID="{A9F9DF5D-0171-4DD7-90C0-9A7A631A1E7E}" presName="DropPin" presStyleLbl="alignNode1" presStyleIdx="4" presStyleCnt="9"/>
      <dgm:spPr/>
    </dgm:pt>
    <dgm:pt modelId="{0A1FA5A0-0ADB-4671-9C3A-1ECE88CD3D64}" type="pres">
      <dgm:prSet presAssocID="{A9F9DF5D-0171-4DD7-90C0-9A7A631A1E7E}" presName="Ellipse" presStyleLbl="fgAcc1" presStyleIdx="5" presStyleCnt="10"/>
      <dgm:spPr>
        <a:solidFill>
          <a:schemeClr val="accent1">
            <a:alpha val="90000"/>
            <a:tint val="40000"/>
            <a:hueOff val="0"/>
            <a:satOff val="0"/>
            <a:lumOff val="0"/>
            <a:alphaOff val="0"/>
          </a:schemeClr>
        </a:solidFill>
        <a:ln w="19050" cap="rnd" cmpd="sng" algn="ctr">
          <a:noFill/>
          <a:prstDash val="solid"/>
        </a:ln>
        <a:effectLst/>
      </dgm:spPr>
    </dgm:pt>
    <dgm:pt modelId="{9DD93463-B405-44C4-86EF-8BFCE8B0DDF3}" type="pres">
      <dgm:prSet presAssocID="{A9F9DF5D-0171-4DD7-90C0-9A7A631A1E7E}" presName="L2TextContainer" presStyleLbl="revTx" presStyleIdx="8" presStyleCnt="18">
        <dgm:presLayoutVars>
          <dgm:bulletEnabled val="1"/>
        </dgm:presLayoutVars>
      </dgm:prSet>
      <dgm:spPr/>
    </dgm:pt>
    <dgm:pt modelId="{F2F21E13-D07B-4755-B858-27EC497E7F58}" type="pres">
      <dgm:prSet presAssocID="{A9F9DF5D-0171-4DD7-90C0-9A7A631A1E7E}" presName="L1TextContainer" presStyleLbl="revTx" presStyleIdx="9" presStyleCnt="18">
        <dgm:presLayoutVars>
          <dgm:chMax val="1"/>
          <dgm:chPref val="1"/>
          <dgm:bulletEnabled val="1"/>
        </dgm:presLayoutVars>
      </dgm:prSet>
      <dgm:spPr/>
    </dgm:pt>
    <dgm:pt modelId="{EB28C7F1-9279-42A7-A3A6-FD757414BDC0}" type="pres">
      <dgm:prSet presAssocID="{A9F9DF5D-0171-4DD7-90C0-9A7A631A1E7E}" presName="ConnectLine" presStyleLbl="sibTrans1D1" presStyleIdx="4" presStyleCnt="9"/>
      <dgm:spPr>
        <a:noFill/>
        <a:ln w="12700" cap="rnd" cmpd="sng" algn="ctr">
          <a:solidFill>
            <a:schemeClr val="accent1">
              <a:hueOff val="0"/>
              <a:satOff val="0"/>
              <a:lumOff val="0"/>
              <a:alphaOff val="0"/>
            </a:schemeClr>
          </a:solidFill>
          <a:prstDash val="dash"/>
        </a:ln>
        <a:effectLst/>
      </dgm:spPr>
    </dgm:pt>
    <dgm:pt modelId="{9B9B3069-F07B-43A6-92CF-291DC8924812}" type="pres">
      <dgm:prSet presAssocID="{A9F9DF5D-0171-4DD7-90C0-9A7A631A1E7E}" presName="EmptyPlaceHolder" presStyleCnt="0"/>
      <dgm:spPr/>
    </dgm:pt>
    <dgm:pt modelId="{A28176A9-F9CC-4AD5-8068-DD841E4E4298}" type="pres">
      <dgm:prSet presAssocID="{8AD1465D-EBEB-4A3F-B47B-2C51B5ADF8F1}" presName="spaceBetweenRectangles" presStyleCnt="0"/>
      <dgm:spPr/>
    </dgm:pt>
    <dgm:pt modelId="{833ED778-1C93-45A9-9FFC-8D99AC15B54B}" type="pres">
      <dgm:prSet presAssocID="{1D9EADBA-213A-4D8C-8285-AA0FFAE53CA3}" presName="composite" presStyleCnt="0"/>
      <dgm:spPr/>
    </dgm:pt>
    <dgm:pt modelId="{DAE1C9C3-4A2B-4043-8C80-D045083A9128}" type="pres">
      <dgm:prSet presAssocID="{1D9EADBA-213A-4D8C-8285-AA0FFAE53CA3}" presName="ConnectorPoint" presStyleLbl="lnNode1" presStyleIdx="5" presStyleCnt="9"/>
      <dgm:spPr>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gm:spPr>
    </dgm:pt>
    <dgm:pt modelId="{614D6106-B5D5-4FC1-B86D-95EEA8E438FE}" type="pres">
      <dgm:prSet presAssocID="{1D9EADBA-213A-4D8C-8285-AA0FFAE53CA3}" presName="DropPinPlaceHolder" presStyleCnt="0"/>
      <dgm:spPr/>
    </dgm:pt>
    <dgm:pt modelId="{419721EB-0F98-4969-B02F-83987894BCB4}" type="pres">
      <dgm:prSet presAssocID="{1D9EADBA-213A-4D8C-8285-AA0FFAE53CA3}" presName="DropPin" presStyleLbl="alignNode1" presStyleIdx="5" presStyleCnt="9"/>
      <dgm:spPr/>
    </dgm:pt>
    <dgm:pt modelId="{D4204ABD-630E-4D3A-AEEA-75EB5C416C77}" type="pres">
      <dgm:prSet presAssocID="{1D9EADBA-213A-4D8C-8285-AA0FFAE53CA3}" presName="Ellipse" presStyleLbl="fgAcc1" presStyleIdx="6" presStyleCnt="10"/>
      <dgm:spPr>
        <a:solidFill>
          <a:schemeClr val="accent1">
            <a:alpha val="90000"/>
            <a:tint val="40000"/>
            <a:hueOff val="0"/>
            <a:satOff val="0"/>
            <a:lumOff val="0"/>
            <a:alphaOff val="0"/>
          </a:schemeClr>
        </a:solidFill>
        <a:ln w="19050" cap="rnd" cmpd="sng" algn="ctr">
          <a:noFill/>
          <a:prstDash val="solid"/>
        </a:ln>
        <a:effectLst/>
      </dgm:spPr>
    </dgm:pt>
    <dgm:pt modelId="{4A895C2F-DE6D-4A73-BB43-C26C90FE15B7}" type="pres">
      <dgm:prSet presAssocID="{1D9EADBA-213A-4D8C-8285-AA0FFAE53CA3}" presName="L2TextContainer" presStyleLbl="revTx" presStyleIdx="10" presStyleCnt="18">
        <dgm:presLayoutVars>
          <dgm:bulletEnabled val="1"/>
        </dgm:presLayoutVars>
      </dgm:prSet>
      <dgm:spPr/>
    </dgm:pt>
    <dgm:pt modelId="{AF11EA00-BA2E-4224-976F-254E70B7D447}" type="pres">
      <dgm:prSet presAssocID="{1D9EADBA-213A-4D8C-8285-AA0FFAE53CA3}" presName="L1TextContainer" presStyleLbl="revTx" presStyleIdx="11" presStyleCnt="18">
        <dgm:presLayoutVars>
          <dgm:chMax val="1"/>
          <dgm:chPref val="1"/>
          <dgm:bulletEnabled val="1"/>
        </dgm:presLayoutVars>
      </dgm:prSet>
      <dgm:spPr/>
    </dgm:pt>
    <dgm:pt modelId="{D6B8A5EF-DA12-410C-88E4-962BF0A36018}" type="pres">
      <dgm:prSet presAssocID="{1D9EADBA-213A-4D8C-8285-AA0FFAE53CA3}" presName="ConnectLine" presStyleLbl="sibTrans1D1" presStyleIdx="5" presStyleCnt="9"/>
      <dgm:spPr>
        <a:noFill/>
        <a:ln w="12700" cap="rnd" cmpd="sng" algn="ctr">
          <a:solidFill>
            <a:schemeClr val="accent1">
              <a:hueOff val="0"/>
              <a:satOff val="0"/>
              <a:lumOff val="0"/>
              <a:alphaOff val="0"/>
            </a:schemeClr>
          </a:solidFill>
          <a:prstDash val="dash"/>
        </a:ln>
        <a:effectLst/>
      </dgm:spPr>
    </dgm:pt>
    <dgm:pt modelId="{2414E318-0235-4522-897A-20A4605F9E41}" type="pres">
      <dgm:prSet presAssocID="{1D9EADBA-213A-4D8C-8285-AA0FFAE53CA3}" presName="EmptyPlaceHolder" presStyleCnt="0"/>
      <dgm:spPr/>
    </dgm:pt>
    <dgm:pt modelId="{6312953B-E4AE-422D-B9EE-00C05E282DFF}" type="pres">
      <dgm:prSet presAssocID="{3BCDC843-6588-4279-A21C-117E2189D148}" presName="spaceBetweenRectangles" presStyleCnt="0"/>
      <dgm:spPr/>
    </dgm:pt>
    <dgm:pt modelId="{2F3C979A-6C1D-4D6A-96D6-0669BFADD42E}" type="pres">
      <dgm:prSet presAssocID="{E0DC6372-04C7-42F8-B3A6-0F710F4166D5}" presName="composite" presStyleCnt="0"/>
      <dgm:spPr/>
    </dgm:pt>
    <dgm:pt modelId="{3F3212AD-0ACA-4AC4-AAB3-A958E24942E4}" type="pres">
      <dgm:prSet presAssocID="{E0DC6372-04C7-42F8-B3A6-0F710F4166D5}" presName="ConnectorPoint" presStyleLbl="lnNode1" presStyleIdx="6" presStyleCnt="9"/>
      <dgm:spPr>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gm:spPr>
    </dgm:pt>
    <dgm:pt modelId="{4D92146E-A4C0-41AF-AD54-F68CE9184B35}" type="pres">
      <dgm:prSet presAssocID="{E0DC6372-04C7-42F8-B3A6-0F710F4166D5}" presName="DropPinPlaceHolder" presStyleCnt="0"/>
      <dgm:spPr/>
    </dgm:pt>
    <dgm:pt modelId="{1C50353A-BBAB-4B96-AD87-7906F21A8909}" type="pres">
      <dgm:prSet presAssocID="{E0DC6372-04C7-42F8-B3A6-0F710F4166D5}" presName="DropPin" presStyleLbl="alignNode1" presStyleIdx="6" presStyleCnt="9"/>
      <dgm:spPr/>
    </dgm:pt>
    <dgm:pt modelId="{261B049F-6DF3-408D-A377-B4488CCDD6BF}" type="pres">
      <dgm:prSet presAssocID="{E0DC6372-04C7-42F8-B3A6-0F710F4166D5}" presName="Ellipse" presStyleLbl="fgAcc1" presStyleIdx="7" presStyleCnt="10"/>
      <dgm:spPr>
        <a:solidFill>
          <a:schemeClr val="accent1">
            <a:alpha val="90000"/>
            <a:tint val="40000"/>
            <a:hueOff val="0"/>
            <a:satOff val="0"/>
            <a:lumOff val="0"/>
            <a:alphaOff val="0"/>
          </a:schemeClr>
        </a:solidFill>
        <a:ln w="19050" cap="rnd" cmpd="sng" algn="ctr">
          <a:noFill/>
          <a:prstDash val="solid"/>
        </a:ln>
        <a:effectLst/>
      </dgm:spPr>
    </dgm:pt>
    <dgm:pt modelId="{3FCC44F1-450B-423D-BF95-59C175795EF5}" type="pres">
      <dgm:prSet presAssocID="{E0DC6372-04C7-42F8-B3A6-0F710F4166D5}" presName="L2TextContainer" presStyleLbl="revTx" presStyleIdx="12" presStyleCnt="18">
        <dgm:presLayoutVars>
          <dgm:bulletEnabled val="1"/>
        </dgm:presLayoutVars>
      </dgm:prSet>
      <dgm:spPr/>
    </dgm:pt>
    <dgm:pt modelId="{5D127FBF-E3F6-4B98-A7EF-BC6D61AA45F1}" type="pres">
      <dgm:prSet presAssocID="{E0DC6372-04C7-42F8-B3A6-0F710F4166D5}" presName="L1TextContainer" presStyleLbl="revTx" presStyleIdx="13" presStyleCnt="18">
        <dgm:presLayoutVars>
          <dgm:chMax val="1"/>
          <dgm:chPref val="1"/>
          <dgm:bulletEnabled val="1"/>
        </dgm:presLayoutVars>
      </dgm:prSet>
      <dgm:spPr/>
    </dgm:pt>
    <dgm:pt modelId="{F52E9527-80DD-4285-BD3C-69FB4556D250}" type="pres">
      <dgm:prSet presAssocID="{E0DC6372-04C7-42F8-B3A6-0F710F4166D5}" presName="ConnectLine" presStyleLbl="sibTrans1D1" presStyleIdx="6" presStyleCnt="9"/>
      <dgm:spPr>
        <a:noFill/>
        <a:ln w="12700" cap="rnd" cmpd="sng" algn="ctr">
          <a:solidFill>
            <a:schemeClr val="accent1">
              <a:hueOff val="0"/>
              <a:satOff val="0"/>
              <a:lumOff val="0"/>
              <a:alphaOff val="0"/>
            </a:schemeClr>
          </a:solidFill>
          <a:prstDash val="dash"/>
        </a:ln>
        <a:effectLst/>
      </dgm:spPr>
    </dgm:pt>
    <dgm:pt modelId="{25DD5A72-F84F-460C-B21D-E25317E7E67D}" type="pres">
      <dgm:prSet presAssocID="{E0DC6372-04C7-42F8-B3A6-0F710F4166D5}" presName="EmptyPlaceHolder" presStyleCnt="0"/>
      <dgm:spPr/>
    </dgm:pt>
    <dgm:pt modelId="{6620B92F-3754-46A4-98BA-483DA0BCDD31}" type="pres">
      <dgm:prSet presAssocID="{5763BF90-0C8E-48A0-B384-7C6AA5DC8025}" presName="spaceBetweenRectangles" presStyleCnt="0"/>
      <dgm:spPr/>
    </dgm:pt>
    <dgm:pt modelId="{989BD4D5-5F89-48AB-B66D-715F57596D3D}" type="pres">
      <dgm:prSet presAssocID="{F40DA5CF-0648-486C-AC54-8CA6A034CE0F}" presName="composite" presStyleCnt="0"/>
      <dgm:spPr/>
    </dgm:pt>
    <dgm:pt modelId="{BDB77FB5-A25B-4DA1-A535-8AE38660288C}" type="pres">
      <dgm:prSet presAssocID="{F40DA5CF-0648-486C-AC54-8CA6A034CE0F}" presName="ConnectorPoint" presStyleLbl="lnNode1" presStyleIdx="7" presStyleCnt="9"/>
      <dgm:spPr>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gm:spPr>
    </dgm:pt>
    <dgm:pt modelId="{27E4333E-0857-43BB-9502-13219041DBFA}" type="pres">
      <dgm:prSet presAssocID="{F40DA5CF-0648-486C-AC54-8CA6A034CE0F}" presName="DropPinPlaceHolder" presStyleCnt="0"/>
      <dgm:spPr/>
    </dgm:pt>
    <dgm:pt modelId="{5B57E287-E180-4422-A66A-6DD9C7807F10}" type="pres">
      <dgm:prSet presAssocID="{F40DA5CF-0648-486C-AC54-8CA6A034CE0F}" presName="DropPin" presStyleLbl="alignNode1" presStyleIdx="7" presStyleCnt="9"/>
      <dgm:spPr/>
    </dgm:pt>
    <dgm:pt modelId="{3111CB83-10C7-4E42-AE89-9E2ED2E9EBA1}" type="pres">
      <dgm:prSet presAssocID="{F40DA5CF-0648-486C-AC54-8CA6A034CE0F}" presName="Ellipse" presStyleLbl="fgAcc1" presStyleIdx="8" presStyleCnt="10"/>
      <dgm:spPr>
        <a:solidFill>
          <a:schemeClr val="accent1">
            <a:alpha val="90000"/>
            <a:tint val="40000"/>
            <a:hueOff val="0"/>
            <a:satOff val="0"/>
            <a:lumOff val="0"/>
            <a:alphaOff val="0"/>
          </a:schemeClr>
        </a:solidFill>
        <a:ln w="19050" cap="rnd" cmpd="sng" algn="ctr">
          <a:noFill/>
          <a:prstDash val="solid"/>
        </a:ln>
        <a:effectLst/>
      </dgm:spPr>
    </dgm:pt>
    <dgm:pt modelId="{607595CF-F651-4B9B-8CCE-53BCC68295C3}" type="pres">
      <dgm:prSet presAssocID="{F40DA5CF-0648-486C-AC54-8CA6A034CE0F}" presName="L2TextContainer" presStyleLbl="revTx" presStyleIdx="14" presStyleCnt="18">
        <dgm:presLayoutVars>
          <dgm:bulletEnabled val="1"/>
        </dgm:presLayoutVars>
      </dgm:prSet>
      <dgm:spPr/>
    </dgm:pt>
    <dgm:pt modelId="{15DACE79-63C8-454A-9960-03D4C5DFCF0A}" type="pres">
      <dgm:prSet presAssocID="{F40DA5CF-0648-486C-AC54-8CA6A034CE0F}" presName="L1TextContainer" presStyleLbl="revTx" presStyleIdx="15" presStyleCnt="18">
        <dgm:presLayoutVars>
          <dgm:chMax val="1"/>
          <dgm:chPref val="1"/>
          <dgm:bulletEnabled val="1"/>
        </dgm:presLayoutVars>
      </dgm:prSet>
      <dgm:spPr/>
    </dgm:pt>
    <dgm:pt modelId="{9231483A-B5CE-48C0-BD2A-DCD807265935}" type="pres">
      <dgm:prSet presAssocID="{F40DA5CF-0648-486C-AC54-8CA6A034CE0F}" presName="ConnectLine" presStyleLbl="sibTrans1D1" presStyleIdx="7" presStyleCnt="9"/>
      <dgm:spPr>
        <a:noFill/>
        <a:ln w="12700" cap="rnd" cmpd="sng" algn="ctr">
          <a:solidFill>
            <a:schemeClr val="accent1">
              <a:hueOff val="0"/>
              <a:satOff val="0"/>
              <a:lumOff val="0"/>
              <a:alphaOff val="0"/>
            </a:schemeClr>
          </a:solidFill>
          <a:prstDash val="dash"/>
        </a:ln>
        <a:effectLst/>
      </dgm:spPr>
    </dgm:pt>
    <dgm:pt modelId="{53B535B0-47AC-4EA0-8FEA-129D8182761A}" type="pres">
      <dgm:prSet presAssocID="{F40DA5CF-0648-486C-AC54-8CA6A034CE0F}" presName="EmptyPlaceHolder" presStyleCnt="0"/>
      <dgm:spPr/>
    </dgm:pt>
    <dgm:pt modelId="{1C5AE690-0A44-4F2F-A18C-049349796C4F}" type="pres">
      <dgm:prSet presAssocID="{09019837-6FF8-42E5-8EAE-BBDC05EF505D}" presName="spaceBetweenRectangles" presStyleCnt="0"/>
      <dgm:spPr/>
    </dgm:pt>
    <dgm:pt modelId="{2384B38C-D053-488B-871C-3E6E1C9EA0DA}" type="pres">
      <dgm:prSet presAssocID="{261C69B7-0EDD-49C5-AF9D-039B0FC6920E}" presName="composite" presStyleCnt="0"/>
      <dgm:spPr/>
    </dgm:pt>
    <dgm:pt modelId="{95A873AF-9BF0-4DF0-AF2E-B4915C9D9596}" type="pres">
      <dgm:prSet presAssocID="{261C69B7-0EDD-49C5-AF9D-039B0FC6920E}" presName="ConnectorPoint" presStyleLbl="lnNode1" presStyleIdx="8" presStyleCnt="9"/>
      <dgm:spPr>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gm:spPr>
    </dgm:pt>
    <dgm:pt modelId="{EA524377-67AC-4360-95AB-2F5AFAFF578C}" type="pres">
      <dgm:prSet presAssocID="{261C69B7-0EDD-49C5-AF9D-039B0FC6920E}" presName="DropPinPlaceHolder" presStyleCnt="0"/>
      <dgm:spPr/>
    </dgm:pt>
    <dgm:pt modelId="{E9BDFEB1-65DB-4B56-8776-CCF8A54F6837}" type="pres">
      <dgm:prSet presAssocID="{261C69B7-0EDD-49C5-AF9D-039B0FC6920E}" presName="DropPin" presStyleLbl="alignNode1" presStyleIdx="8" presStyleCnt="9"/>
      <dgm:spPr/>
    </dgm:pt>
    <dgm:pt modelId="{DBD4B37D-478D-44D8-8B48-40891FBA6F55}" type="pres">
      <dgm:prSet presAssocID="{261C69B7-0EDD-49C5-AF9D-039B0FC6920E}" presName="Ellipse" presStyleLbl="fgAcc1" presStyleIdx="9" presStyleCnt="10"/>
      <dgm:spPr>
        <a:solidFill>
          <a:schemeClr val="accent1">
            <a:alpha val="90000"/>
            <a:tint val="40000"/>
            <a:hueOff val="0"/>
            <a:satOff val="0"/>
            <a:lumOff val="0"/>
            <a:alphaOff val="0"/>
          </a:schemeClr>
        </a:solidFill>
        <a:ln w="19050" cap="rnd" cmpd="sng" algn="ctr">
          <a:noFill/>
          <a:prstDash val="solid"/>
        </a:ln>
        <a:effectLst/>
      </dgm:spPr>
    </dgm:pt>
    <dgm:pt modelId="{E301C310-5382-412D-A924-4B785066C0DA}" type="pres">
      <dgm:prSet presAssocID="{261C69B7-0EDD-49C5-AF9D-039B0FC6920E}" presName="L2TextContainer" presStyleLbl="revTx" presStyleIdx="16" presStyleCnt="18">
        <dgm:presLayoutVars>
          <dgm:bulletEnabled val="1"/>
        </dgm:presLayoutVars>
      </dgm:prSet>
      <dgm:spPr/>
    </dgm:pt>
    <dgm:pt modelId="{9EE984A1-8CBF-4650-8EFD-F566B0924FEC}" type="pres">
      <dgm:prSet presAssocID="{261C69B7-0EDD-49C5-AF9D-039B0FC6920E}" presName="L1TextContainer" presStyleLbl="revTx" presStyleIdx="17" presStyleCnt="18">
        <dgm:presLayoutVars>
          <dgm:chMax val="1"/>
          <dgm:chPref val="1"/>
          <dgm:bulletEnabled val="1"/>
        </dgm:presLayoutVars>
      </dgm:prSet>
      <dgm:spPr/>
    </dgm:pt>
    <dgm:pt modelId="{7E2950A1-1514-4BAF-8AAF-4A027FBCE459}" type="pres">
      <dgm:prSet presAssocID="{261C69B7-0EDD-49C5-AF9D-039B0FC6920E}" presName="ConnectLine" presStyleLbl="sibTrans1D1" presStyleIdx="8" presStyleCnt="9"/>
      <dgm:spPr>
        <a:noFill/>
        <a:ln w="12700" cap="rnd" cmpd="sng" algn="ctr">
          <a:solidFill>
            <a:schemeClr val="accent1">
              <a:hueOff val="0"/>
              <a:satOff val="0"/>
              <a:lumOff val="0"/>
              <a:alphaOff val="0"/>
            </a:schemeClr>
          </a:solidFill>
          <a:prstDash val="dash"/>
        </a:ln>
        <a:effectLst/>
      </dgm:spPr>
    </dgm:pt>
    <dgm:pt modelId="{9F985ACB-DB53-425B-AF15-1675E9F8FA3C}" type="pres">
      <dgm:prSet presAssocID="{261C69B7-0EDD-49C5-AF9D-039B0FC6920E}" presName="EmptyPlaceHolder" presStyleCnt="0"/>
      <dgm:spPr/>
    </dgm:pt>
  </dgm:ptLst>
  <dgm:cxnLst>
    <dgm:cxn modelId="{E2A41000-714B-47F1-B782-483F08AE76FB}" type="presOf" srcId="{D89963EF-A3FB-4AAE-BB8D-9235B6947A7E}" destId="{B3DF2050-419A-4EA6-B708-1118CE255881}" srcOrd="0" destOrd="0" presId="urn:microsoft.com/office/officeart/2017/3/layout/DropPinTimeline"/>
    <dgm:cxn modelId="{3B6EE30A-F23E-4B57-8134-3CCBD4FC5C68}" srcId="{5C9B2BA0-EA9F-45C9-85A0-4FFE2BE8AD34}" destId="{261C69B7-0EDD-49C5-AF9D-039B0FC6920E}" srcOrd="8" destOrd="0" parTransId="{1C2989C2-00E8-4E4F-9D05-22769549DD56}" sibTransId="{28C91D6E-1F82-40C9-ACB5-5A4A5479D913}"/>
    <dgm:cxn modelId="{7231D10B-3805-4E30-9129-08C367261C17}" type="presOf" srcId="{A9F9DF5D-0171-4DD7-90C0-9A7A631A1E7E}" destId="{F2F21E13-D07B-4755-B858-27EC497E7F58}" srcOrd="0" destOrd="0" presId="urn:microsoft.com/office/officeart/2017/3/layout/DropPinTimeline"/>
    <dgm:cxn modelId="{5B61840E-A242-4A2C-AA0F-74753CEFB832}" srcId="{5C9B2BA0-EA9F-45C9-85A0-4FFE2BE8AD34}" destId="{E61A4F61-6C73-41D6-9ADE-B606CDEFCA8D}" srcOrd="2" destOrd="0" parTransId="{C9DA1053-74DB-44B1-A3B6-92E22974028D}" sibTransId="{9A7113C0-D840-4925-82D7-6B954C08A2B2}"/>
    <dgm:cxn modelId="{B7230D14-BD5A-4FF1-9D98-55A3502092DB}" srcId="{A9F9DF5D-0171-4DD7-90C0-9A7A631A1E7E}" destId="{D4C75D82-EA3C-49FD-AEC6-71C32809E1D9}" srcOrd="1" destOrd="0" parTransId="{10C71492-46CD-46FE-B10B-C4E2299B03E3}" sibTransId="{D2E49205-90F4-4BAD-A784-E91685F32746}"/>
    <dgm:cxn modelId="{34A7762D-4111-42C4-82EF-24F7CEBAEE02}" srcId="{A9F9DF5D-0171-4DD7-90C0-9A7A631A1E7E}" destId="{C5133E8F-941E-4EB5-A1D2-9A84DB525B86}" srcOrd="0" destOrd="0" parTransId="{205DF725-2D70-4067-9061-6B94CF97C056}" sibTransId="{74FC5965-9E15-4486-9512-B3AF4DB52F93}"/>
    <dgm:cxn modelId="{1335682E-D0DB-46AE-AC73-C85FF0588026}" type="presOf" srcId="{E61A4F61-6C73-41D6-9ADE-B606CDEFCA8D}" destId="{D9AD45CF-54B9-4D8B-B868-A3859B7D42D4}" srcOrd="0" destOrd="0" presId="urn:microsoft.com/office/officeart/2017/3/layout/DropPinTimeline"/>
    <dgm:cxn modelId="{ECC7CE2F-FACB-4909-A8D6-1B32DDE47F0E}" srcId="{A9F9DF5D-0171-4DD7-90C0-9A7A631A1E7E}" destId="{B17CE5A1-6A4F-43B1-BE1E-36ED1F4D319B}" srcOrd="2" destOrd="0" parTransId="{58035D3E-7940-41A1-8160-C2E0FE85B967}" sibTransId="{4FEFF90B-0C01-45B8-91F5-B850FAA91D96}"/>
    <dgm:cxn modelId="{BEDC1132-800D-4236-819F-274362232EB6}" srcId="{5C9B2BA0-EA9F-45C9-85A0-4FFE2BE8AD34}" destId="{E0DC6372-04C7-42F8-B3A6-0F710F4166D5}" srcOrd="6" destOrd="0" parTransId="{9508D492-DF84-4BFB-A6C6-D4D95352ACFD}" sibTransId="{5763BF90-0C8E-48A0-B384-7C6AA5DC8025}"/>
    <dgm:cxn modelId="{93F6B63A-EB47-478E-9A7F-4E71C11779BF}" srcId="{5C9B2BA0-EA9F-45C9-85A0-4FFE2BE8AD34}" destId="{F40DA5CF-0648-486C-AC54-8CA6A034CE0F}" srcOrd="7" destOrd="0" parTransId="{53EFFA36-9AFC-4CA3-A757-249371102C45}" sibTransId="{09019837-6FF8-42E5-8EAE-BBDC05EF505D}"/>
    <dgm:cxn modelId="{04CCF23F-8861-4401-8522-ABFD7BE49F4C}" type="presOf" srcId="{E0DC6372-04C7-42F8-B3A6-0F710F4166D5}" destId="{5D127FBF-E3F6-4B98-A7EF-BC6D61AA45F1}" srcOrd="0" destOrd="0" presId="urn:microsoft.com/office/officeart/2017/3/layout/DropPinTimeline"/>
    <dgm:cxn modelId="{A3DB0460-9998-41BA-BB2A-7A8A981B5F4C}" srcId="{1D792DA6-AFBE-4851-82B1-FA00D2418650}" destId="{D89963EF-A3FB-4AAE-BB8D-9235B6947A7E}" srcOrd="0" destOrd="0" parTransId="{5C3C04EB-E92D-4589-A46F-44217EECACE1}" sibTransId="{D36D942A-A260-47E3-B526-9B4697F007E5}"/>
    <dgm:cxn modelId="{06A7EA4B-8EF4-4BF0-8F8F-0380A963C2AD}" type="presOf" srcId="{1D9EADBA-213A-4D8C-8285-AA0FFAE53CA3}" destId="{AF11EA00-BA2E-4224-976F-254E70B7D447}" srcOrd="0" destOrd="0" presId="urn:microsoft.com/office/officeart/2017/3/layout/DropPinTimeline"/>
    <dgm:cxn modelId="{07719B6C-F0C4-4A97-B765-0FCDB14D1DA5}" srcId="{A9F9DF5D-0171-4DD7-90C0-9A7A631A1E7E}" destId="{337C3271-1503-4DD1-993C-FBF1C5FC7759}" srcOrd="3" destOrd="0" parTransId="{35678990-827B-4B58-88E5-C20BDB45D1B9}" sibTransId="{D6988F89-1CA6-4AC7-ABBD-AE5D99970AE7}"/>
    <dgm:cxn modelId="{CCECD36C-59E6-430B-8C31-438DCEEFEDCF}" type="presOf" srcId="{4FA1F2A5-4B2C-4A1D-B6EF-E86687D03C9C}" destId="{AC32C2B3-C2D2-4022-8A5B-B93773A17923}" srcOrd="0" destOrd="0" presId="urn:microsoft.com/office/officeart/2017/3/layout/DropPinTimeline"/>
    <dgm:cxn modelId="{FE820E53-ACD9-46AC-885E-7422379A5A20}" type="presOf" srcId="{337C3271-1503-4DD1-993C-FBF1C5FC7759}" destId="{9DD93463-B405-44C4-86EF-8BFCE8B0DDF3}" srcOrd="0" destOrd="3" presId="urn:microsoft.com/office/officeart/2017/3/layout/DropPinTimeline"/>
    <dgm:cxn modelId="{6EB0C653-EF72-4C6C-AE0E-B97E81B84FF4}" type="presOf" srcId="{5C9B2BA0-EA9F-45C9-85A0-4FFE2BE8AD34}" destId="{AF1D496B-61AD-41AE-89A2-2016453A167C}" srcOrd="0" destOrd="0" presId="urn:microsoft.com/office/officeart/2017/3/layout/DropPinTimeline"/>
    <dgm:cxn modelId="{9B858759-8F3A-4C62-B358-A4E4AC54398D}" type="presOf" srcId="{261C69B7-0EDD-49C5-AF9D-039B0FC6920E}" destId="{9EE984A1-8CBF-4650-8EFD-F566B0924FEC}" srcOrd="0" destOrd="0" presId="urn:microsoft.com/office/officeart/2017/3/layout/DropPinTimeline"/>
    <dgm:cxn modelId="{B47C458D-89FB-43F3-A491-D74F00456799}" type="presOf" srcId="{C5133E8F-941E-4EB5-A1D2-9A84DB525B86}" destId="{9DD93463-B405-44C4-86EF-8BFCE8B0DDF3}" srcOrd="0" destOrd="0" presId="urn:microsoft.com/office/officeart/2017/3/layout/DropPinTimeline"/>
    <dgm:cxn modelId="{38EFE18F-64C8-4CC3-BEC3-11B13FBCD9ED}" srcId="{5C9B2BA0-EA9F-45C9-85A0-4FFE2BE8AD34}" destId="{A9F9DF5D-0171-4DD7-90C0-9A7A631A1E7E}" srcOrd="4" destOrd="0" parTransId="{3944C49C-539C-4374-9BA5-CA9E09C56E59}" sibTransId="{8AD1465D-EBEB-4A3F-B47B-2C51B5ADF8F1}"/>
    <dgm:cxn modelId="{963B2D99-D1CD-4F3A-A3BF-898D978E2C1B}" srcId="{5C9B2BA0-EA9F-45C9-85A0-4FFE2BE8AD34}" destId="{1D792DA6-AFBE-4851-82B1-FA00D2418650}" srcOrd="3" destOrd="0" parTransId="{A956705E-9195-4033-9F22-EB42014FFBD0}" sibTransId="{7A6356B4-85C8-4CDA-9238-3DC5AD6AB464}"/>
    <dgm:cxn modelId="{74001B9A-E505-4E0E-831E-22FD116532F2}" type="presOf" srcId="{1D792DA6-AFBE-4851-82B1-FA00D2418650}" destId="{02E6E5F6-5F0E-45F4-A17F-7AD0BB5B6BDF}" srcOrd="0" destOrd="0" presId="urn:microsoft.com/office/officeart/2017/3/layout/DropPinTimeline"/>
    <dgm:cxn modelId="{3A2DC2A2-120F-421F-AB50-89EEA47C194D}" type="presOf" srcId="{F40DA5CF-0648-486C-AC54-8CA6A034CE0F}" destId="{15DACE79-63C8-454A-9960-03D4C5DFCF0A}" srcOrd="0" destOrd="0" presId="urn:microsoft.com/office/officeart/2017/3/layout/DropPinTimeline"/>
    <dgm:cxn modelId="{FDF8B5AB-C79F-4807-9D76-4CBA19D8BFE5}" srcId="{5C9B2BA0-EA9F-45C9-85A0-4FFE2BE8AD34}" destId="{4FA1F2A5-4B2C-4A1D-B6EF-E86687D03C9C}" srcOrd="0" destOrd="0" parTransId="{EAE665A4-0F14-4966-AE3D-05606D570B40}" sibTransId="{1A1ECBDF-DF7D-447F-AB1F-2AF64DBE872B}"/>
    <dgm:cxn modelId="{43726FB1-4353-4513-9C4B-A5C8DE1B0643}" srcId="{5C9B2BA0-EA9F-45C9-85A0-4FFE2BE8AD34}" destId="{1D9EADBA-213A-4D8C-8285-AA0FFAE53CA3}" srcOrd="5" destOrd="0" parTransId="{E30D8BCC-D8AB-427A-A9D9-6280A2D7DC5B}" sibTransId="{3BCDC843-6588-4279-A21C-117E2189D148}"/>
    <dgm:cxn modelId="{A2DB00BD-4857-4952-8EC4-B320D582041B}" srcId="{5C9B2BA0-EA9F-45C9-85A0-4FFE2BE8AD34}" destId="{A8EBC801-560A-4D87-B6E9-32E671A1FC30}" srcOrd="1" destOrd="0" parTransId="{0161B00F-0304-42E2-B354-1BEBF2662413}" sibTransId="{15DC5A59-9488-484A-A568-75D618D453F8}"/>
    <dgm:cxn modelId="{44B344CC-FFAD-4C44-96C7-C794F18BB8E0}" srcId="{1D792DA6-AFBE-4851-82B1-FA00D2418650}" destId="{94B3A13B-D6DF-4633-B0CE-07EE7675194C}" srcOrd="1" destOrd="0" parTransId="{4F6BB0B4-273E-47BD-924B-ADB91DACD860}" sibTransId="{7F689411-EA3F-4FCF-BD6E-77A9557C5B98}"/>
    <dgm:cxn modelId="{0C1DE1D3-C423-4845-8964-18B338FC3C62}" type="presOf" srcId="{D4C75D82-EA3C-49FD-AEC6-71C32809E1D9}" destId="{9DD93463-B405-44C4-86EF-8BFCE8B0DDF3}" srcOrd="0" destOrd="1" presId="urn:microsoft.com/office/officeart/2017/3/layout/DropPinTimeline"/>
    <dgm:cxn modelId="{47FB9BD4-8AD1-4FCF-995D-8E6FD47DA23C}" type="presOf" srcId="{A8EBC801-560A-4D87-B6E9-32E671A1FC30}" destId="{930CD450-A1A6-4C05-9D60-D726199267C0}" srcOrd="0" destOrd="0" presId="urn:microsoft.com/office/officeart/2017/3/layout/DropPinTimeline"/>
    <dgm:cxn modelId="{F7E68DE3-108E-45C8-A7A7-F6BA491A2902}" type="presOf" srcId="{B17CE5A1-6A4F-43B1-BE1E-36ED1F4D319B}" destId="{9DD93463-B405-44C4-86EF-8BFCE8B0DDF3}" srcOrd="0" destOrd="2" presId="urn:microsoft.com/office/officeart/2017/3/layout/DropPinTimeline"/>
    <dgm:cxn modelId="{1E06B1E8-2FF8-48E7-81F7-272670C65B6B}" type="presOf" srcId="{94B3A13B-D6DF-4633-B0CE-07EE7675194C}" destId="{B3DF2050-419A-4EA6-B708-1118CE255881}" srcOrd="0" destOrd="1" presId="urn:microsoft.com/office/officeart/2017/3/layout/DropPinTimeline"/>
    <dgm:cxn modelId="{E94EBD42-33D0-4182-876C-E9906CDFC9F4}" type="presParOf" srcId="{AF1D496B-61AD-41AE-89A2-2016453A167C}" destId="{C210C0E1-A991-4F6A-B68B-9AB98F57C3BD}" srcOrd="0" destOrd="0" presId="urn:microsoft.com/office/officeart/2017/3/layout/DropPinTimeline"/>
    <dgm:cxn modelId="{A7B3B028-F405-4917-811A-B56A7B8DF81F}" type="presParOf" srcId="{AF1D496B-61AD-41AE-89A2-2016453A167C}" destId="{ED54F311-6D70-43EE-859E-A89872BE6473}" srcOrd="1" destOrd="0" presId="urn:microsoft.com/office/officeart/2017/3/layout/DropPinTimeline"/>
    <dgm:cxn modelId="{76AFDCA9-79B8-4E3D-93DF-E655D12B7EE2}" type="presParOf" srcId="{ED54F311-6D70-43EE-859E-A89872BE6473}" destId="{74CB945F-3D61-4E08-A108-16A16B75FA06}" srcOrd="0" destOrd="0" presId="urn:microsoft.com/office/officeart/2017/3/layout/DropPinTimeline"/>
    <dgm:cxn modelId="{2D7AEF12-7EFD-40ED-B65E-67B9083F8256}" type="presParOf" srcId="{74CB945F-3D61-4E08-A108-16A16B75FA06}" destId="{499F1E16-FC55-4E62-A908-55756CD57436}" srcOrd="0" destOrd="0" presId="urn:microsoft.com/office/officeart/2017/3/layout/DropPinTimeline"/>
    <dgm:cxn modelId="{725F60DD-0704-46E7-95D5-72FF0104B637}" type="presParOf" srcId="{74CB945F-3D61-4E08-A108-16A16B75FA06}" destId="{CF6CB3B2-9041-4FDC-AB26-9D3FFF26B41E}" srcOrd="1" destOrd="0" presId="urn:microsoft.com/office/officeart/2017/3/layout/DropPinTimeline"/>
    <dgm:cxn modelId="{6359E581-B72E-479B-BF72-6DBADF023975}" type="presParOf" srcId="{CF6CB3B2-9041-4FDC-AB26-9D3FFF26B41E}" destId="{507BF5E3-9C0A-466C-9776-372FDE234A53}" srcOrd="0" destOrd="0" presId="urn:microsoft.com/office/officeart/2017/3/layout/DropPinTimeline"/>
    <dgm:cxn modelId="{30871353-208B-4846-9840-94B236DEDB0E}" type="presParOf" srcId="{CF6CB3B2-9041-4FDC-AB26-9D3FFF26B41E}" destId="{B34DA41B-0ACE-461D-97AB-BA3321B27037}" srcOrd="1" destOrd="0" presId="urn:microsoft.com/office/officeart/2017/3/layout/DropPinTimeline"/>
    <dgm:cxn modelId="{86A22E9A-EA46-418A-B8E6-FC2AF31AF676}" type="presParOf" srcId="{74CB945F-3D61-4E08-A108-16A16B75FA06}" destId="{8F9082BD-7720-4EDB-A31D-2E4586F8E849}" srcOrd="2" destOrd="0" presId="urn:microsoft.com/office/officeart/2017/3/layout/DropPinTimeline"/>
    <dgm:cxn modelId="{0B8ACACE-79B8-4F6D-A26B-6F41C538DAF8}" type="presParOf" srcId="{74CB945F-3D61-4E08-A108-16A16B75FA06}" destId="{AC32C2B3-C2D2-4022-8A5B-B93773A17923}" srcOrd="3" destOrd="0" presId="urn:microsoft.com/office/officeart/2017/3/layout/DropPinTimeline"/>
    <dgm:cxn modelId="{595F3E0B-F22B-4B24-8ACB-499FA1D5259F}" type="presParOf" srcId="{74CB945F-3D61-4E08-A108-16A16B75FA06}" destId="{5F372ACD-7CBC-4862-A827-146D0151EF4C}" srcOrd="4" destOrd="0" presId="urn:microsoft.com/office/officeart/2017/3/layout/DropPinTimeline"/>
    <dgm:cxn modelId="{3C2ED88B-982B-4594-9220-5FC4CE3FD64A}" type="presParOf" srcId="{74CB945F-3D61-4E08-A108-16A16B75FA06}" destId="{CDBDA172-1AFE-46CC-A893-D24DFA991884}" srcOrd="5" destOrd="0" presId="urn:microsoft.com/office/officeart/2017/3/layout/DropPinTimeline"/>
    <dgm:cxn modelId="{5EF85AAC-C83D-446E-A37D-D152FD818F73}" type="presParOf" srcId="{ED54F311-6D70-43EE-859E-A89872BE6473}" destId="{12309262-2BB1-42C1-8083-4530DCBB63F7}" srcOrd="1" destOrd="0" presId="urn:microsoft.com/office/officeart/2017/3/layout/DropPinTimeline"/>
    <dgm:cxn modelId="{54197823-EC53-470C-BA49-D03A85180A4A}" type="presParOf" srcId="{ED54F311-6D70-43EE-859E-A89872BE6473}" destId="{E90E0839-6737-4807-BD51-98D8B0A9F73C}" srcOrd="2" destOrd="0" presId="urn:microsoft.com/office/officeart/2017/3/layout/DropPinTimeline"/>
    <dgm:cxn modelId="{632AC95D-E724-4473-85A2-B64583B06F9E}" type="presParOf" srcId="{E90E0839-6737-4807-BD51-98D8B0A9F73C}" destId="{BA4A5389-9F7F-4777-BA69-BD9A9CF8793B}" srcOrd="0" destOrd="0" presId="urn:microsoft.com/office/officeart/2017/3/layout/DropPinTimeline"/>
    <dgm:cxn modelId="{4EF2D959-2045-4DE5-A096-6659D04D4A56}" type="presParOf" srcId="{E90E0839-6737-4807-BD51-98D8B0A9F73C}" destId="{91074E2E-FB63-4DE5-A68E-3BFD6A0079EF}" srcOrd="1" destOrd="0" presId="urn:microsoft.com/office/officeart/2017/3/layout/DropPinTimeline"/>
    <dgm:cxn modelId="{1A35A39B-B95A-49FF-B717-F634579FE84F}" type="presParOf" srcId="{91074E2E-FB63-4DE5-A68E-3BFD6A0079EF}" destId="{D4794D8C-F4B3-4417-96F5-88503A78BA76}" srcOrd="0" destOrd="0" presId="urn:microsoft.com/office/officeart/2017/3/layout/DropPinTimeline"/>
    <dgm:cxn modelId="{05498373-7213-469C-9E29-CCFA55A15481}" type="presParOf" srcId="{91074E2E-FB63-4DE5-A68E-3BFD6A0079EF}" destId="{750FF671-8DDC-4F29-9BBF-339397C9D81A}" srcOrd="1" destOrd="0" presId="urn:microsoft.com/office/officeart/2017/3/layout/DropPinTimeline"/>
    <dgm:cxn modelId="{5A0DD0B1-398F-4466-AAB0-0F0FCC799FFF}" type="presParOf" srcId="{E90E0839-6737-4807-BD51-98D8B0A9F73C}" destId="{727F1AEA-FF37-4BB9-8A7A-81661E8BA0BA}" srcOrd="2" destOrd="0" presId="urn:microsoft.com/office/officeart/2017/3/layout/DropPinTimeline"/>
    <dgm:cxn modelId="{A8555636-6CA8-4C91-A204-36928561747A}" type="presParOf" srcId="{E90E0839-6737-4807-BD51-98D8B0A9F73C}" destId="{930CD450-A1A6-4C05-9D60-D726199267C0}" srcOrd="3" destOrd="0" presId="urn:microsoft.com/office/officeart/2017/3/layout/DropPinTimeline"/>
    <dgm:cxn modelId="{1CC8FD04-455B-44EF-9014-A34E039A7310}" type="presParOf" srcId="{E90E0839-6737-4807-BD51-98D8B0A9F73C}" destId="{EA1F9087-258D-49B3-BEB1-2FC41C2F4C5B}" srcOrd="4" destOrd="0" presId="urn:microsoft.com/office/officeart/2017/3/layout/DropPinTimeline"/>
    <dgm:cxn modelId="{2FD36349-6F7F-4269-905D-20E6F81587A7}" type="presParOf" srcId="{E90E0839-6737-4807-BD51-98D8B0A9F73C}" destId="{86651D4C-6938-4543-9894-204ED6EB3184}" srcOrd="5" destOrd="0" presId="urn:microsoft.com/office/officeart/2017/3/layout/DropPinTimeline"/>
    <dgm:cxn modelId="{FFD16BCD-90AA-4FD5-B61A-8606324A77B1}" type="presParOf" srcId="{ED54F311-6D70-43EE-859E-A89872BE6473}" destId="{7CA441EB-2591-42DA-947E-F736141AE7E0}" srcOrd="3" destOrd="0" presId="urn:microsoft.com/office/officeart/2017/3/layout/DropPinTimeline"/>
    <dgm:cxn modelId="{BB185111-0678-4C7A-8D46-2A26A38DFA97}" type="presParOf" srcId="{ED54F311-6D70-43EE-859E-A89872BE6473}" destId="{E3660469-A589-430F-BA30-35B29AB5593B}" srcOrd="4" destOrd="0" presId="urn:microsoft.com/office/officeart/2017/3/layout/DropPinTimeline"/>
    <dgm:cxn modelId="{B0A80490-8718-4F68-A2D6-130895024909}" type="presParOf" srcId="{E3660469-A589-430F-BA30-35B29AB5593B}" destId="{EC8AA38F-6920-4CEE-A205-BF9CB28C57A2}" srcOrd="0" destOrd="0" presId="urn:microsoft.com/office/officeart/2017/3/layout/DropPinTimeline"/>
    <dgm:cxn modelId="{63BB95C8-3270-40AA-8062-65202052718F}" type="presParOf" srcId="{E3660469-A589-430F-BA30-35B29AB5593B}" destId="{EE44F023-ED0D-4BF3-8988-2A7A04217276}" srcOrd="1" destOrd="0" presId="urn:microsoft.com/office/officeart/2017/3/layout/DropPinTimeline"/>
    <dgm:cxn modelId="{BECCD601-CD0F-4F59-86B7-BF25614A234F}" type="presParOf" srcId="{EE44F023-ED0D-4BF3-8988-2A7A04217276}" destId="{C228CEF4-9709-45F8-82C4-5A568A6CCF7B}" srcOrd="0" destOrd="0" presId="urn:microsoft.com/office/officeart/2017/3/layout/DropPinTimeline"/>
    <dgm:cxn modelId="{889F0E85-F132-45BE-9398-DE944D307C56}" type="presParOf" srcId="{EE44F023-ED0D-4BF3-8988-2A7A04217276}" destId="{730EB912-84A2-415E-B6D6-AEA186E54EF0}" srcOrd="1" destOrd="0" presId="urn:microsoft.com/office/officeart/2017/3/layout/DropPinTimeline"/>
    <dgm:cxn modelId="{171A0A18-1D00-45F7-94A5-01FB7CDBDBE1}" type="presParOf" srcId="{E3660469-A589-430F-BA30-35B29AB5593B}" destId="{07760527-887B-4D16-B95B-18ED15D2D2CA}" srcOrd="2" destOrd="0" presId="urn:microsoft.com/office/officeart/2017/3/layout/DropPinTimeline"/>
    <dgm:cxn modelId="{152129AC-9279-4405-B220-3850679F4155}" type="presParOf" srcId="{E3660469-A589-430F-BA30-35B29AB5593B}" destId="{D9AD45CF-54B9-4D8B-B868-A3859B7D42D4}" srcOrd="3" destOrd="0" presId="urn:microsoft.com/office/officeart/2017/3/layout/DropPinTimeline"/>
    <dgm:cxn modelId="{9185D189-47FB-4AE9-83BF-54252A57FCB4}" type="presParOf" srcId="{E3660469-A589-430F-BA30-35B29AB5593B}" destId="{7C6946E1-3F78-4ED4-BC5F-6A633CB4E2B2}" srcOrd="4" destOrd="0" presId="urn:microsoft.com/office/officeart/2017/3/layout/DropPinTimeline"/>
    <dgm:cxn modelId="{8D55DFAF-669A-4EDB-96E9-EF2B69A170F8}" type="presParOf" srcId="{E3660469-A589-430F-BA30-35B29AB5593B}" destId="{D5EDA1F2-A01B-4A11-93CF-4E91D772AFC2}" srcOrd="5" destOrd="0" presId="urn:microsoft.com/office/officeart/2017/3/layout/DropPinTimeline"/>
    <dgm:cxn modelId="{1A8EAA11-6D04-4D1C-BD9F-FEFC1895D343}" type="presParOf" srcId="{ED54F311-6D70-43EE-859E-A89872BE6473}" destId="{FE7B0F51-1C4E-4966-8298-BB33DE4528A3}" srcOrd="5" destOrd="0" presId="urn:microsoft.com/office/officeart/2017/3/layout/DropPinTimeline"/>
    <dgm:cxn modelId="{6644B1F8-2B0B-49F8-82A4-0B6253BF23B5}" type="presParOf" srcId="{ED54F311-6D70-43EE-859E-A89872BE6473}" destId="{3D2CE13D-DC13-430B-85D1-82A4849F8677}" srcOrd="6" destOrd="0" presId="urn:microsoft.com/office/officeart/2017/3/layout/DropPinTimeline"/>
    <dgm:cxn modelId="{48C0BE50-7308-447F-80B0-47B75A02DD02}" type="presParOf" srcId="{3D2CE13D-DC13-430B-85D1-82A4849F8677}" destId="{2B9C898B-4E2E-4210-B949-891C9A3DF650}" srcOrd="0" destOrd="0" presId="urn:microsoft.com/office/officeart/2017/3/layout/DropPinTimeline"/>
    <dgm:cxn modelId="{5FF1C7D5-8924-4E57-BAA6-D1C9B077CBA9}" type="presParOf" srcId="{3D2CE13D-DC13-430B-85D1-82A4849F8677}" destId="{F217582D-D5F3-4BA5-8B9A-8F5BDBD826C0}" srcOrd="1" destOrd="0" presId="urn:microsoft.com/office/officeart/2017/3/layout/DropPinTimeline"/>
    <dgm:cxn modelId="{E0535BD0-F1B4-4613-9F6F-D38C6F56BEC7}" type="presParOf" srcId="{F217582D-D5F3-4BA5-8B9A-8F5BDBD826C0}" destId="{EE646ABB-1C26-408D-AC43-514B918007EB}" srcOrd="0" destOrd="0" presId="urn:microsoft.com/office/officeart/2017/3/layout/DropPinTimeline"/>
    <dgm:cxn modelId="{9F3201E9-CA51-4018-9B70-90BE22EE0DE2}" type="presParOf" srcId="{F217582D-D5F3-4BA5-8B9A-8F5BDBD826C0}" destId="{29660744-4BF5-49C5-9E2D-021FBD59669D}" srcOrd="1" destOrd="0" presId="urn:microsoft.com/office/officeart/2017/3/layout/DropPinTimeline"/>
    <dgm:cxn modelId="{41F00064-A43B-4A09-8176-606106888912}" type="presParOf" srcId="{3D2CE13D-DC13-430B-85D1-82A4849F8677}" destId="{B3DF2050-419A-4EA6-B708-1118CE255881}" srcOrd="2" destOrd="0" presId="urn:microsoft.com/office/officeart/2017/3/layout/DropPinTimeline"/>
    <dgm:cxn modelId="{EAB3A5AB-633B-45AB-A6C7-E3B85A2F4727}" type="presParOf" srcId="{3D2CE13D-DC13-430B-85D1-82A4849F8677}" destId="{02E6E5F6-5F0E-45F4-A17F-7AD0BB5B6BDF}" srcOrd="3" destOrd="0" presId="urn:microsoft.com/office/officeart/2017/3/layout/DropPinTimeline"/>
    <dgm:cxn modelId="{2E9B11E4-4602-4A86-AE8E-D521067FAE1A}" type="presParOf" srcId="{3D2CE13D-DC13-430B-85D1-82A4849F8677}" destId="{4C63EFC7-2E4C-4FD2-BEFA-F6523E7DE364}" srcOrd="4" destOrd="0" presId="urn:microsoft.com/office/officeart/2017/3/layout/DropPinTimeline"/>
    <dgm:cxn modelId="{C97DDF36-BBDA-4DB5-9F02-ECC3332FFEE3}" type="presParOf" srcId="{3D2CE13D-DC13-430B-85D1-82A4849F8677}" destId="{D43177E6-5456-4CFC-8014-0D070ECEA68A}" srcOrd="5" destOrd="0" presId="urn:microsoft.com/office/officeart/2017/3/layout/DropPinTimeline"/>
    <dgm:cxn modelId="{7B6854CE-675C-4D35-8275-B38D073308D2}" type="presParOf" srcId="{ED54F311-6D70-43EE-859E-A89872BE6473}" destId="{9B453617-D2D7-4E90-B95F-0274D31D6446}" srcOrd="7" destOrd="0" presId="urn:microsoft.com/office/officeart/2017/3/layout/DropPinTimeline"/>
    <dgm:cxn modelId="{0A9E649F-7B16-4ED9-ADB2-AB7AFAABA1DC}" type="presParOf" srcId="{ED54F311-6D70-43EE-859E-A89872BE6473}" destId="{32E92BBD-7B60-43EF-9C5B-25F9241D3F55}" srcOrd="8" destOrd="0" presId="urn:microsoft.com/office/officeart/2017/3/layout/DropPinTimeline"/>
    <dgm:cxn modelId="{441213F7-6080-4744-A5CD-7B21D4330FBF}" type="presParOf" srcId="{32E92BBD-7B60-43EF-9C5B-25F9241D3F55}" destId="{388E671C-A3EA-46A2-8350-BA3CEC374F75}" srcOrd="0" destOrd="0" presId="urn:microsoft.com/office/officeart/2017/3/layout/DropPinTimeline"/>
    <dgm:cxn modelId="{7463BBE8-1CDA-45E1-9A54-EED203DEE0BE}" type="presParOf" srcId="{32E92BBD-7B60-43EF-9C5B-25F9241D3F55}" destId="{47C4A427-14ED-4B89-8EDD-869F7A0141A6}" srcOrd="1" destOrd="0" presId="urn:microsoft.com/office/officeart/2017/3/layout/DropPinTimeline"/>
    <dgm:cxn modelId="{CF4981FF-96DB-4848-8107-26C9CA9CDE5F}" type="presParOf" srcId="{47C4A427-14ED-4B89-8EDD-869F7A0141A6}" destId="{5E99F9D7-77E3-4668-8BB9-965758EEF878}" srcOrd="0" destOrd="0" presId="urn:microsoft.com/office/officeart/2017/3/layout/DropPinTimeline"/>
    <dgm:cxn modelId="{2B48BFE4-5C70-44CC-A7B3-38811CD994AD}" type="presParOf" srcId="{47C4A427-14ED-4B89-8EDD-869F7A0141A6}" destId="{0A1FA5A0-0ADB-4671-9C3A-1ECE88CD3D64}" srcOrd="1" destOrd="0" presId="urn:microsoft.com/office/officeart/2017/3/layout/DropPinTimeline"/>
    <dgm:cxn modelId="{CBF5C7F7-D36C-4C6E-B429-1DE2AA3B6F41}" type="presParOf" srcId="{32E92BBD-7B60-43EF-9C5B-25F9241D3F55}" destId="{9DD93463-B405-44C4-86EF-8BFCE8B0DDF3}" srcOrd="2" destOrd="0" presId="urn:microsoft.com/office/officeart/2017/3/layout/DropPinTimeline"/>
    <dgm:cxn modelId="{AAA92159-5C12-424A-BD8A-ED1A38FFE548}" type="presParOf" srcId="{32E92BBD-7B60-43EF-9C5B-25F9241D3F55}" destId="{F2F21E13-D07B-4755-B858-27EC497E7F58}" srcOrd="3" destOrd="0" presId="urn:microsoft.com/office/officeart/2017/3/layout/DropPinTimeline"/>
    <dgm:cxn modelId="{3B03B333-C57C-4B9C-8F38-27567F9253A2}" type="presParOf" srcId="{32E92BBD-7B60-43EF-9C5B-25F9241D3F55}" destId="{EB28C7F1-9279-42A7-A3A6-FD757414BDC0}" srcOrd="4" destOrd="0" presId="urn:microsoft.com/office/officeart/2017/3/layout/DropPinTimeline"/>
    <dgm:cxn modelId="{FE439C3D-27FB-4BCB-8744-9CA10E880449}" type="presParOf" srcId="{32E92BBD-7B60-43EF-9C5B-25F9241D3F55}" destId="{9B9B3069-F07B-43A6-92CF-291DC8924812}" srcOrd="5" destOrd="0" presId="urn:microsoft.com/office/officeart/2017/3/layout/DropPinTimeline"/>
    <dgm:cxn modelId="{A8409341-79C7-448B-964F-107A9DB35246}" type="presParOf" srcId="{ED54F311-6D70-43EE-859E-A89872BE6473}" destId="{A28176A9-F9CC-4AD5-8068-DD841E4E4298}" srcOrd="9" destOrd="0" presId="urn:microsoft.com/office/officeart/2017/3/layout/DropPinTimeline"/>
    <dgm:cxn modelId="{AEA088C2-81A7-4FC3-A2DE-F4A2EC09A53C}" type="presParOf" srcId="{ED54F311-6D70-43EE-859E-A89872BE6473}" destId="{833ED778-1C93-45A9-9FFC-8D99AC15B54B}" srcOrd="10" destOrd="0" presId="urn:microsoft.com/office/officeart/2017/3/layout/DropPinTimeline"/>
    <dgm:cxn modelId="{91B1EBA4-177B-4146-85A6-9FB0A3C4CEA2}" type="presParOf" srcId="{833ED778-1C93-45A9-9FFC-8D99AC15B54B}" destId="{DAE1C9C3-4A2B-4043-8C80-D045083A9128}" srcOrd="0" destOrd="0" presId="urn:microsoft.com/office/officeart/2017/3/layout/DropPinTimeline"/>
    <dgm:cxn modelId="{8AEEC67E-4D7C-4992-A04A-A3D7A8CFA219}" type="presParOf" srcId="{833ED778-1C93-45A9-9FFC-8D99AC15B54B}" destId="{614D6106-B5D5-4FC1-B86D-95EEA8E438FE}" srcOrd="1" destOrd="0" presId="urn:microsoft.com/office/officeart/2017/3/layout/DropPinTimeline"/>
    <dgm:cxn modelId="{29CFDEC5-B301-4480-A81F-F800914BBCF1}" type="presParOf" srcId="{614D6106-B5D5-4FC1-B86D-95EEA8E438FE}" destId="{419721EB-0F98-4969-B02F-83987894BCB4}" srcOrd="0" destOrd="0" presId="urn:microsoft.com/office/officeart/2017/3/layout/DropPinTimeline"/>
    <dgm:cxn modelId="{9DB3886F-F093-4CFF-94AF-A594036F8305}" type="presParOf" srcId="{614D6106-B5D5-4FC1-B86D-95EEA8E438FE}" destId="{D4204ABD-630E-4D3A-AEEA-75EB5C416C77}" srcOrd="1" destOrd="0" presId="urn:microsoft.com/office/officeart/2017/3/layout/DropPinTimeline"/>
    <dgm:cxn modelId="{F5FBED3B-EF6A-45CB-B284-D6BBBD984F9B}" type="presParOf" srcId="{833ED778-1C93-45A9-9FFC-8D99AC15B54B}" destId="{4A895C2F-DE6D-4A73-BB43-C26C90FE15B7}" srcOrd="2" destOrd="0" presId="urn:microsoft.com/office/officeart/2017/3/layout/DropPinTimeline"/>
    <dgm:cxn modelId="{D599659A-38F8-4C81-A856-A40737206664}" type="presParOf" srcId="{833ED778-1C93-45A9-9FFC-8D99AC15B54B}" destId="{AF11EA00-BA2E-4224-976F-254E70B7D447}" srcOrd="3" destOrd="0" presId="urn:microsoft.com/office/officeart/2017/3/layout/DropPinTimeline"/>
    <dgm:cxn modelId="{C887995E-A776-402C-B831-FB3FCCFA15A5}" type="presParOf" srcId="{833ED778-1C93-45A9-9FFC-8D99AC15B54B}" destId="{D6B8A5EF-DA12-410C-88E4-962BF0A36018}" srcOrd="4" destOrd="0" presId="urn:microsoft.com/office/officeart/2017/3/layout/DropPinTimeline"/>
    <dgm:cxn modelId="{F3094CDC-CE86-47F3-B632-C3E15F40ECFD}" type="presParOf" srcId="{833ED778-1C93-45A9-9FFC-8D99AC15B54B}" destId="{2414E318-0235-4522-897A-20A4605F9E41}" srcOrd="5" destOrd="0" presId="urn:microsoft.com/office/officeart/2017/3/layout/DropPinTimeline"/>
    <dgm:cxn modelId="{8A8B8BBE-DB3B-498E-AA5E-CFB513D78A4A}" type="presParOf" srcId="{ED54F311-6D70-43EE-859E-A89872BE6473}" destId="{6312953B-E4AE-422D-B9EE-00C05E282DFF}" srcOrd="11" destOrd="0" presId="urn:microsoft.com/office/officeart/2017/3/layout/DropPinTimeline"/>
    <dgm:cxn modelId="{A1FC1E79-B5D1-44F8-BA4C-7A8CDF42D501}" type="presParOf" srcId="{ED54F311-6D70-43EE-859E-A89872BE6473}" destId="{2F3C979A-6C1D-4D6A-96D6-0669BFADD42E}" srcOrd="12" destOrd="0" presId="urn:microsoft.com/office/officeart/2017/3/layout/DropPinTimeline"/>
    <dgm:cxn modelId="{13824FF6-CD46-4A99-914A-0E40095CD5C1}" type="presParOf" srcId="{2F3C979A-6C1D-4D6A-96D6-0669BFADD42E}" destId="{3F3212AD-0ACA-4AC4-AAB3-A958E24942E4}" srcOrd="0" destOrd="0" presId="urn:microsoft.com/office/officeart/2017/3/layout/DropPinTimeline"/>
    <dgm:cxn modelId="{10478139-ED57-4748-96F0-CFED4F082F17}" type="presParOf" srcId="{2F3C979A-6C1D-4D6A-96D6-0669BFADD42E}" destId="{4D92146E-A4C0-41AF-AD54-F68CE9184B35}" srcOrd="1" destOrd="0" presId="urn:microsoft.com/office/officeart/2017/3/layout/DropPinTimeline"/>
    <dgm:cxn modelId="{CEB754EA-4997-4C0E-BDAE-2FA49906BD9A}" type="presParOf" srcId="{4D92146E-A4C0-41AF-AD54-F68CE9184B35}" destId="{1C50353A-BBAB-4B96-AD87-7906F21A8909}" srcOrd="0" destOrd="0" presId="urn:microsoft.com/office/officeart/2017/3/layout/DropPinTimeline"/>
    <dgm:cxn modelId="{58D4A9E9-FA4E-497A-8090-80850FBC5926}" type="presParOf" srcId="{4D92146E-A4C0-41AF-AD54-F68CE9184B35}" destId="{261B049F-6DF3-408D-A377-B4488CCDD6BF}" srcOrd="1" destOrd="0" presId="urn:microsoft.com/office/officeart/2017/3/layout/DropPinTimeline"/>
    <dgm:cxn modelId="{A0ED789F-C500-4CE5-9C47-5E38B75E9B3C}" type="presParOf" srcId="{2F3C979A-6C1D-4D6A-96D6-0669BFADD42E}" destId="{3FCC44F1-450B-423D-BF95-59C175795EF5}" srcOrd="2" destOrd="0" presId="urn:microsoft.com/office/officeart/2017/3/layout/DropPinTimeline"/>
    <dgm:cxn modelId="{75529D9C-6AC3-4BAD-9622-6A3F512DC735}" type="presParOf" srcId="{2F3C979A-6C1D-4D6A-96D6-0669BFADD42E}" destId="{5D127FBF-E3F6-4B98-A7EF-BC6D61AA45F1}" srcOrd="3" destOrd="0" presId="urn:microsoft.com/office/officeart/2017/3/layout/DropPinTimeline"/>
    <dgm:cxn modelId="{E4D81DAC-03A7-4763-95FA-9DD7A6FECB11}" type="presParOf" srcId="{2F3C979A-6C1D-4D6A-96D6-0669BFADD42E}" destId="{F52E9527-80DD-4285-BD3C-69FB4556D250}" srcOrd="4" destOrd="0" presId="urn:microsoft.com/office/officeart/2017/3/layout/DropPinTimeline"/>
    <dgm:cxn modelId="{5AE7730B-FB76-45E2-B360-F65C1FED71AC}" type="presParOf" srcId="{2F3C979A-6C1D-4D6A-96D6-0669BFADD42E}" destId="{25DD5A72-F84F-460C-B21D-E25317E7E67D}" srcOrd="5" destOrd="0" presId="urn:microsoft.com/office/officeart/2017/3/layout/DropPinTimeline"/>
    <dgm:cxn modelId="{95067C79-AB28-44A3-9397-9D3CE3E263DF}" type="presParOf" srcId="{ED54F311-6D70-43EE-859E-A89872BE6473}" destId="{6620B92F-3754-46A4-98BA-483DA0BCDD31}" srcOrd="13" destOrd="0" presId="urn:microsoft.com/office/officeart/2017/3/layout/DropPinTimeline"/>
    <dgm:cxn modelId="{57C0AFE7-1482-4036-B5D2-6C26EFE14D00}" type="presParOf" srcId="{ED54F311-6D70-43EE-859E-A89872BE6473}" destId="{989BD4D5-5F89-48AB-B66D-715F57596D3D}" srcOrd="14" destOrd="0" presId="urn:microsoft.com/office/officeart/2017/3/layout/DropPinTimeline"/>
    <dgm:cxn modelId="{1CF66B04-5570-4E0E-8EAF-B0E51322856E}" type="presParOf" srcId="{989BD4D5-5F89-48AB-B66D-715F57596D3D}" destId="{BDB77FB5-A25B-4DA1-A535-8AE38660288C}" srcOrd="0" destOrd="0" presId="urn:microsoft.com/office/officeart/2017/3/layout/DropPinTimeline"/>
    <dgm:cxn modelId="{0107DCCE-C65B-4D7B-BF73-B322A7F04450}" type="presParOf" srcId="{989BD4D5-5F89-48AB-B66D-715F57596D3D}" destId="{27E4333E-0857-43BB-9502-13219041DBFA}" srcOrd="1" destOrd="0" presId="urn:microsoft.com/office/officeart/2017/3/layout/DropPinTimeline"/>
    <dgm:cxn modelId="{C748ECD6-24B8-46E7-9A56-1BB19105B3EB}" type="presParOf" srcId="{27E4333E-0857-43BB-9502-13219041DBFA}" destId="{5B57E287-E180-4422-A66A-6DD9C7807F10}" srcOrd="0" destOrd="0" presId="urn:microsoft.com/office/officeart/2017/3/layout/DropPinTimeline"/>
    <dgm:cxn modelId="{17D86204-7106-4C0C-B119-9F59049B6B52}" type="presParOf" srcId="{27E4333E-0857-43BB-9502-13219041DBFA}" destId="{3111CB83-10C7-4E42-AE89-9E2ED2E9EBA1}" srcOrd="1" destOrd="0" presId="urn:microsoft.com/office/officeart/2017/3/layout/DropPinTimeline"/>
    <dgm:cxn modelId="{CEF5CE68-BB16-4F49-97E0-9B8AFC6BA8EE}" type="presParOf" srcId="{989BD4D5-5F89-48AB-B66D-715F57596D3D}" destId="{607595CF-F651-4B9B-8CCE-53BCC68295C3}" srcOrd="2" destOrd="0" presId="urn:microsoft.com/office/officeart/2017/3/layout/DropPinTimeline"/>
    <dgm:cxn modelId="{4819EB4B-529F-492E-90C4-FA81B3A1E3B7}" type="presParOf" srcId="{989BD4D5-5F89-48AB-B66D-715F57596D3D}" destId="{15DACE79-63C8-454A-9960-03D4C5DFCF0A}" srcOrd="3" destOrd="0" presId="urn:microsoft.com/office/officeart/2017/3/layout/DropPinTimeline"/>
    <dgm:cxn modelId="{5DCBBF77-90E0-4CD3-8EEA-3A5D6D32C44D}" type="presParOf" srcId="{989BD4D5-5F89-48AB-B66D-715F57596D3D}" destId="{9231483A-B5CE-48C0-BD2A-DCD807265935}" srcOrd="4" destOrd="0" presId="urn:microsoft.com/office/officeart/2017/3/layout/DropPinTimeline"/>
    <dgm:cxn modelId="{1501BFA7-7480-48B9-93BA-097D02D0FE9F}" type="presParOf" srcId="{989BD4D5-5F89-48AB-B66D-715F57596D3D}" destId="{53B535B0-47AC-4EA0-8FEA-129D8182761A}" srcOrd="5" destOrd="0" presId="urn:microsoft.com/office/officeart/2017/3/layout/DropPinTimeline"/>
    <dgm:cxn modelId="{CBEC240A-013B-4AF1-AD9E-F4863747782A}" type="presParOf" srcId="{ED54F311-6D70-43EE-859E-A89872BE6473}" destId="{1C5AE690-0A44-4F2F-A18C-049349796C4F}" srcOrd="15" destOrd="0" presId="urn:microsoft.com/office/officeart/2017/3/layout/DropPinTimeline"/>
    <dgm:cxn modelId="{2F1078A6-6BFB-4006-853D-A6276EDCBB77}" type="presParOf" srcId="{ED54F311-6D70-43EE-859E-A89872BE6473}" destId="{2384B38C-D053-488B-871C-3E6E1C9EA0DA}" srcOrd="16" destOrd="0" presId="urn:microsoft.com/office/officeart/2017/3/layout/DropPinTimeline"/>
    <dgm:cxn modelId="{6914B73C-61A9-4C7C-B8A1-E487AAB08624}" type="presParOf" srcId="{2384B38C-D053-488B-871C-3E6E1C9EA0DA}" destId="{95A873AF-9BF0-4DF0-AF2E-B4915C9D9596}" srcOrd="0" destOrd="0" presId="urn:microsoft.com/office/officeart/2017/3/layout/DropPinTimeline"/>
    <dgm:cxn modelId="{153E5F59-BAD2-4D3D-9265-82251B47A620}" type="presParOf" srcId="{2384B38C-D053-488B-871C-3E6E1C9EA0DA}" destId="{EA524377-67AC-4360-95AB-2F5AFAFF578C}" srcOrd="1" destOrd="0" presId="urn:microsoft.com/office/officeart/2017/3/layout/DropPinTimeline"/>
    <dgm:cxn modelId="{75635565-5B6F-41A8-9066-1A6CC8726E26}" type="presParOf" srcId="{EA524377-67AC-4360-95AB-2F5AFAFF578C}" destId="{E9BDFEB1-65DB-4B56-8776-CCF8A54F6837}" srcOrd="0" destOrd="0" presId="urn:microsoft.com/office/officeart/2017/3/layout/DropPinTimeline"/>
    <dgm:cxn modelId="{19F97722-FF37-4D59-AEEF-8464D4017532}" type="presParOf" srcId="{EA524377-67AC-4360-95AB-2F5AFAFF578C}" destId="{DBD4B37D-478D-44D8-8B48-40891FBA6F55}" srcOrd="1" destOrd="0" presId="urn:microsoft.com/office/officeart/2017/3/layout/DropPinTimeline"/>
    <dgm:cxn modelId="{9BB5A9DD-0D29-477C-AAD4-57E7AF0DA6ED}" type="presParOf" srcId="{2384B38C-D053-488B-871C-3E6E1C9EA0DA}" destId="{E301C310-5382-412D-A924-4B785066C0DA}" srcOrd="2" destOrd="0" presId="urn:microsoft.com/office/officeart/2017/3/layout/DropPinTimeline"/>
    <dgm:cxn modelId="{7E26B7BB-F711-4247-BD5A-6F6AB4E139F1}" type="presParOf" srcId="{2384B38C-D053-488B-871C-3E6E1C9EA0DA}" destId="{9EE984A1-8CBF-4650-8EFD-F566B0924FEC}" srcOrd="3" destOrd="0" presId="urn:microsoft.com/office/officeart/2017/3/layout/DropPinTimeline"/>
    <dgm:cxn modelId="{C49D0750-DCB6-4440-B967-16FCDC6B3F6E}" type="presParOf" srcId="{2384B38C-D053-488B-871C-3E6E1C9EA0DA}" destId="{7E2950A1-1514-4BAF-8AAF-4A027FBCE459}" srcOrd="4" destOrd="0" presId="urn:microsoft.com/office/officeart/2017/3/layout/DropPinTimeline"/>
    <dgm:cxn modelId="{BDC3618F-ABC5-4C0A-A92B-63D9A79A0269}" type="presParOf" srcId="{2384B38C-D053-488B-871C-3E6E1C9EA0DA}" destId="{9F985ACB-DB53-425B-AF15-1675E9F8FA3C}" srcOrd="5" destOrd="0" presId="urn:microsoft.com/office/officeart/2017/3/layout/DropPi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0C0E1-A991-4F6A-B68B-9AB98F57C3BD}">
      <dsp:nvSpPr>
        <dsp:cNvPr id="0" name=""/>
        <dsp:cNvSpPr/>
      </dsp:nvSpPr>
      <dsp:spPr>
        <a:xfrm>
          <a:off x="0" y="2659399"/>
          <a:ext cx="11711933" cy="0"/>
        </a:xfrm>
        <a:prstGeom prst="line">
          <a:avLst/>
        </a:prstGeom>
        <a:solidFill>
          <a:schemeClr val="accent1">
            <a:alpha val="90000"/>
            <a:tint val="40000"/>
            <a:hueOff val="0"/>
            <a:satOff val="0"/>
            <a:lumOff val="0"/>
            <a:alphaOff val="0"/>
          </a:schemeClr>
        </a:solidFill>
        <a:ln w="19050" cap="rnd" cmpd="sng" algn="ctr">
          <a:solidFill>
            <a:schemeClr val="accent1">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507BF5E3-9C0A-466C-9776-372FDE234A53}">
      <dsp:nvSpPr>
        <dsp:cNvPr id="0" name=""/>
        <dsp:cNvSpPr/>
      </dsp:nvSpPr>
      <dsp:spPr>
        <a:xfrm rot="8100000">
          <a:off x="79499" y="624907"/>
          <a:ext cx="367099" cy="367099"/>
        </a:xfrm>
        <a:prstGeom prst="teardrop">
          <a:avLst>
            <a:gd name="adj" fmla="val 115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DA41B-0ACE-461D-97AB-BA3321B27037}">
      <dsp:nvSpPr>
        <dsp:cNvPr id="0" name=""/>
        <dsp:cNvSpPr/>
      </dsp:nvSpPr>
      <dsp:spPr>
        <a:xfrm>
          <a:off x="120281" y="665689"/>
          <a:ext cx="285536" cy="285536"/>
        </a:xfrm>
        <a:prstGeom prst="ellipse">
          <a:avLst/>
        </a:prstGeom>
        <a:solidFill>
          <a:schemeClr val="accent1">
            <a:alpha val="90000"/>
            <a:tint val="4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8F9082BD-7720-4EDB-A31D-2E4586F8E849}">
      <dsp:nvSpPr>
        <dsp:cNvPr id="0" name=""/>
        <dsp:cNvSpPr/>
      </dsp:nvSpPr>
      <dsp:spPr>
        <a:xfrm>
          <a:off x="522628" y="1085034"/>
          <a:ext cx="1829828" cy="1574364"/>
        </a:xfrm>
        <a:prstGeom prst="rect">
          <a:avLst/>
        </a:prstGeom>
        <a:noFill/>
        <a:ln>
          <a:noFill/>
        </a:ln>
        <a:effectLst/>
      </dsp:spPr>
      <dsp:style>
        <a:lnRef idx="0">
          <a:scrgbClr r="0" g="0" b="0"/>
        </a:lnRef>
        <a:fillRef idx="0">
          <a:scrgbClr r="0" g="0" b="0"/>
        </a:fillRef>
        <a:effectRef idx="0">
          <a:scrgbClr r="0" g="0" b="0"/>
        </a:effectRef>
        <a:fontRef idx="minor"/>
      </dsp:style>
    </dsp:sp>
    <dsp:sp modelId="{AC32C2B3-C2D2-4022-8A5B-B93773A17923}">
      <dsp:nvSpPr>
        <dsp:cNvPr id="0" name=""/>
        <dsp:cNvSpPr/>
      </dsp:nvSpPr>
      <dsp:spPr>
        <a:xfrm>
          <a:off x="522628" y="531879"/>
          <a:ext cx="1829828" cy="553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t>CONTEXT,​</a:t>
          </a:r>
          <a:r>
            <a:rPr lang="en-US" sz="1400" kern="1200">
              <a:latin typeface="Century Gothic" panose="020B0502020202020204"/>
            </a:rPr>
            <a:t>PROBLEMS</a:t>
          </a:r>
          <a:r>
            <a:rPr lang="en-US" sz="1400" kern="1200"/>
            <a:t> &amp; OBJECTIVES​</a:t>
          </a:r>
        </a:p>
      </dsp:txBody>
      <dsp:txXfrm>
        <a:off x="522628" y="531879"/>
        <a:ext cx="1829828" cy="553155"/>
      </dsp:txXfrm>
    </dsp:sp>
    <dsp:sp modelId="{5F372ACD-7CBC-4862-A827-146D0151EF4C}">
      <dsp:nvSpPr>
        <dsp:cNvPr id="0" name=""/>
        <dsp:cNvSpPr/>
      </dsp:nvSpPr>
      <dsp:spPr>
        <a:xfrm>
          <a:off x="263049" y="1085034"/>
          <a:ext cx="0" cy="157436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99F1E16-FC55-4E62-A908-55756CD57436}">
      <dsp:nvSpPr>
        <dsp:cNvPr id="0" name=""/>
        <dsp:cNvSpPr/>
      </dsp:nvSpPr>
      <dsp:spPr>
        <a:xfrm>
          <a:off x="233324" y="2609615"/>
          <a:ext cx="93448" cy="99567"/>
        </a:xfrm>
        <a:prstGeom prst="ellipse">
          <a:avLst/>
        </a:prstGeom>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794D8C-F4B3-4417-96F5-88503A78BA76}">
      <dsp:nvSpPr>
        <dsp:cNvPr id="0" name=""/>
        <dsp:cNvSpPr/>
      </dsp:nvSpPr>
      <dsp:spPr>
        <a:xfrm rot="18900000">
          <a:off x="1249000" y="4326791"/>
          <a:ext cx="367099" cy="367099"/>
        </a:xfrm>
        <a:prstGeom prst="teardrop">
          <a:avLst>
            <a:gd name="adj" fmla="val 115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FF671-8DDC-4F29-9BBF-339397C9D81A}">
      <dsp:nvSpPr>
        <dsp:cNvPr id="0" name=""/>
        <dsp:cNvSpPr/>
      </dsp:nvSpPr>
      <dsp:spPr>
        <a:xfrm>
          <a:off x="1289782" y="4367573"/>
          <a:ext cx="285536" cy="285536"/>
        </a:xfrm>
        <a:prstGeom prst="ellipse">
          <a:avLst/>
        </a:prstGeom>
        <a:solidFill>
          <a:schemeClr val="accent1">
            <a:alpha val="90000"/>
            <a:tint val="4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727F1AEA-FF37-4BB9-8A7A-81661E8BA0BA}">
      <dsp:nvSpPr>
        <dsp:cNvPr id="0" name=""/>
        <dsp:cNvSpPr/>
      </dsp:nvSpPr>
      <dsp:spPr>
        <a:xfrm>
          <a:off x="1692128" y="2659399"/>
          <a:ext cx="1829828" cy="1574364"/>
        </a:xfrm>
        <a:prstGeom prst="rect">
          <a:avLst/>
        </a:prstGeom>
        <a:noFill/>
        <a:ln>
          <a:noFill/>
        </a:ln>
        <a:effectLst/>
      </dsp:spPr>
      <dsp:style>
        <a:lnRef idx="0">
          <a:scrgbClr r="0" g="0" b="0"/>
        </a:lnRef>
        <a:fillRef idx="0">
          <a:scrgbClr r="0" g="0" b="0"/>
        </a:fillRef>
        <a:effectRef idx="0">
          <a:scrgbClr r="0" g="0" b="0"/>
        </a:effectRef>
        <a:fontRef idx="minor"/>
      </dsp:style>
    </dsp:sp>
    <dsp:sp modelId="{930CD450-A1A6-4C05-9D60-D726199267C0}">
      <dsp:nvSpPr>
        <dsp:cNvPr id="0" name=""/>
        <dsp:cNvSpPr/>
      </dsp:nvSpPr>
      <dsp:spPr>
        <a:xfrm>
          <a:off x="1692128" y="4233764"/>
          <a:ext cx="1829828" cy="553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t>METHODOLOGY​</a:t>
          </a:r>
        </a:p>
      </dsp:txBody>
      <dsp:txXfrm>
        <a:off x="1692128" y="4233764"/>
        <a:ext cx="1829828" cy="553155"/>
      </dsp:txXfrm>
    </dsp:sp>
    <dsp:sp modelId="{EA1F9087-258D-49B3-BEB1-2FC41C2F4C5B}">
      <dsp:nvSpPr>
        <dsp:cNvPr id="0" name=""/>
        <dsp:cNvSpPr/>
      </dsp:nvSpPr>
      <dsp:spPr>
        <a:xfrm>
          <a:off x="1432550" y="2659399"/>
          <a:ext cx="0" cy="157436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A4A5389-9F7F-4777-BA69-BD9A9CF8793B}">
      <dsp:nvSpPr>
        <dsp:cNvPr id="0" name=""/>
        <dsp:cNvSpPr/>
      </dsp:nvSpPr>
      <dsp:spPr>
        <a:xfrm>
          <a:off x="1402825" y="2609615"/>
          <a:ext cx="93448" cy="99567"/>
        </a:xfrm>
        <a:prstGeom prst="ellipse">
          <a:avLst/>
        </a:prstGeom>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28CEF4-9709-45F8-82C4-5A568A6CCF7B}">
      <dsp:nvSpPr>
        <dsp:cNvPr id="0" name=""/>
        <dsp:cNvSpPr/>
      </dsp:nvSpPr>
      <dsp:spPr>
        <a:xfrm rot="8100000">
          <a:off x="2418501" y="624907"/>
          <a:ext cx="367099" cy="367099"/>
        </a:xfrm>
        <a:prstGeom prst="teardrop">
          <a:avLst>
            <a:gd name="adj" fmla="val 115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EB912-84A2-415E-B6D6-AEA186E54EF0}">
      <dsp:nvSpPr>
        <dsp:cNvPr id="0" name=""/>
        <dsp:cNvSpPr/>
      </dsp:nvSpPr>
      <dsp:spPr>
        <a:xfrm>
          <a:off x="2459282" y="665689"/>
          <a:ext cx="285536" cy="285536"/>
        </a:xfrm>
        <a:prstGeom prst="ellipse">
          <a:avLst/>
        </a:prstGeom>
        <a:solidFill>
          <a:schemeClr val="accent1">
            <a:alpha val="90000"/>
            <a:tint val="4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07760527-887B-4D16-B95B-18ED15D2D2CA}">
      <dsp:nvSpPr>
        <dsp:cNvPr id="0" name=""/>
        <dsp:cNvSpPr/>
      </dsp:nvSpPr>
      <dsp:spPr>
        <a:xfrm>
          <a:off x="2861629" y="1085034"/>
          <a:ext cx="1829828" cy="1574364"/>
        </a:xfrm>
        <a:prstGeom prst="rect">
          <a:avLst/>
        </a:prstGeom>
        <a:noFill/>
        <a:ln>
          <a:noFill/>
        </a:ln>
        <a:effectLst/>
      </dsp:spPr>
      <dsp:style>
        <a:lnRef idx="0">
          <a:scrgbClr r="0" g="0" b="0"/>
        </a:lnRef>
        <a:fillRef idx="0">
          <a:scrgbClr r="0" g="0" b="0"/>
        </a:fillRef>
        <a:effectRef idx="0">
          <a:scrgbClr r="0" g="0" b="0"/>
        </a:effectRef>
        <a:fontRef idx="minor"/>
      </dsp:style>
    </dsp:sp>
    <dsp:sp modelId="{D9AD45CF-54B9-4D8B-B868-A3859B7D42D4}">
      <dsp:nvSpPr>
        <dsp:cNvPr id="0" name=""/>
        <dsp:cNvSpPr/>
      </dsp:nvSpPr>
      <dsp:spPr>
        <a:xfrm>
          <a:off x="2861629" y="531879"/>
          <a:ext cx="1829828" cy="553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t>SYSTEM ARCHITECTURE </a:t>
          </a:r>
        </a:p>
      </dsp:txBody>
      <dsp:txXfrm>
        <a:off x="2861629" y="531879"/>
        <a:ext cx="1829828" cy="553155"/>
      </dsp:txXfrm>
    </dsp:sp>
    <dsp:sp modelId="{7C6946E1-3F78-4ED4-BC5F-6A633CB4E2B2}">
      <dsp:nvSpPr>
        <dsp:cNvPr id="0" name=""/>
        <dsp:cNvSpPr/>
      </dsp:nvSpPr>
      <dsp:spPr>
        <a:xfrm>
          <a:off x="2602050" y="1085034"/>
          <a:ext cx="0" cy="157436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C8AA38F-6920-4CEE-A205-BF9CB28C57A2}">
      <dsp:nvSpPr>
        <dsp:cNvPr id="0" name=""/>
        <dsp:cNvSpPr/>
      </dsp:nvSpPr>
      <dsp:spPr>
        <a:xfrm>
          <a:off x="2572325" y="2609615"/>
          <a:ext cx="93448" cy="99567"/>
        </a:xfrm>
        <a:prstGeom prst="ellipse">
          <a:avLst/>
        </a:prstGeom>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646ABB-1C26-408D-AC43-514B918007EB}">
      <dsp:nvSpPr>
        <dsp:cNvPr id="0" name=""/>
        <dsp:cNvSpPr/>
      </dsp:nvSpPr>
      <dsp:spPr>
        <a:xfrm rot="18900000">
          <a:off x="3588001" y="4326791"/>
          <a:ext cx="367099" cy="367099"/>
        </a:xfrm>
        <a:prstGeom prst="teardrop">
          <a:avLst>
            <a:gd name="adj" fmla="val 115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660744-4BF5-49C5-9E2D-021FBD59669D}">
      <dsp:nvSpPr>
        <dsp:cNvPr id="0" name=""/>
        <dsp:cNvSpPr/>
      </dsp:nvSpPr>
      <dsp:spPr>
        <a:xfrm>
          <a:off x="3628783" y="4367573"/>
          <a:ext cx="285536" cy="285536"/>
        </a:xfrm>
        <a:prstGeom prst="ellipse">
          <a:avLst/>
        </a:prstGeom>
        <a:solidFill>
          <a:schemeClr val="accent1">
            <a:alpha val="90000"/>
            <a:tint val="4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B3DF2050-419A-4EA6-B708-1118CE255881}">
      <dsp:nvSpPr>
        <dsp:cNvPr id="0" name=""/>
        <dsp:cNvSpPr/>
      </dsp:nvSpPr>
      <dsp:spPr>
        <a:xfrm>
          <a:off x="4031130" y="2659399"/>
          <a:ext cx="1829828" cy="1574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anchor="b" anchorCtr="0">
          <a:noAutofit/>
        </a:bodyPr>
        <a:lstStyle/>
        <a:p>
          <a:pPr marL="0" lvl="0" indent="0" algn="l" defTabSz="444500">
            <a:lnSpc>
              <a:spcPct val="90000"/>
            </a:lnSpc>
            <a:spcBef>
              <a:spcPct val="0"/>
            </a:spcBef>
            <a:spcAft>
              <a:spcPct val="35000"/>
            </a:spcAft>
            <a:buNone/>
          </a:pPr>
          <a:r>
            <a:rPr lang="en-US" sz="1000" kern="1200"/>
            <a:t>RECONCILIATION EMULATOR </a:t>
          </a:r>
        </a:p>
        <a:p>
          <a:pPr marL="0" lvl="0" indent="0" algn="l" defTabSz="444500">
            <a:lnSpc>
              <a:spcPct val="90000"/>
            </a:lnSpc>
            <a:spcBef>
              <a:spcPct val="0"/>
            </a:spcBef>
            <a:spcAft>
              <a:spcPct val="35000"/>
            </a:spcAft>
            <a:buNone/>
          </a:pPr>
          <a:r>
            <a:rPr lang="en-US" sz="1000" kern="1200"/>
            <a:t>KEY PROVIDER SERVER</a:t>
          </a:r>
        </a:p>
      </dsp:txBody>
      <dsp:txXfrm>
        <a:off x="4031130" y="2659399"/>
        <a:ext cx="1829828" cy="1574364"/>
      </dsp:txXfrm>
    </dsp:sp>
    <dsp:sp modelId="{02E6E5F6-5F0E-45F4-A17F-7AD0BB5B6BDF}">
      <dsp:nvSpPr>
        <dsp:cNvPr id="0" name=""/>
        <dsp:cNvSpPr/>
      </dsp:nvSpPr>
      <dsp:spPr>
        <a:xfrm>
          <a:off x="4031130" y="4233764"/>
          <a:ext cx="1829828" cy="553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t>LOWER LAYER </a:t>
          </a:r>
        </a:p>
      </dsp:txBody>
      <dsp:txXfrm>
        <a:off x="4031130" y="4233764"/>
        <a:ext cx="1829828" cy="553155"/>
      </dsp:txXfrm>
    </dsp:sp>
    <dsp:sp modelId="{4C63EFC7-2E4C-4FD2-BEFA-F6523E7DE364}">
      <dsp:nvSpPr>
        <dsp:cNvPr id="0" name=""/>
        <dsp:cNvSpPr/>
      </dsp:nvSpPr>
      <dsp:spPr>
        <a:xfrm>
          <a:off x="3771551" y="2659399"/>
          <a:ext cx="0" cy="157436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B9C898B-4E2E-4210-B949-891C9A3DF650}">
      <dsp:nvSpPr>
        <dsp:cNvPr id="0" name=""/>
        <dsp:cNvSpPr/>
      </dsp:nvSpPr>
      <dsp:spPr>
        <a:xfrm>
          <a:off x="3741826" y="2609615"/>
          <a:ext cx="93448" cy="99567"/>
        </a:xfrm>
        <a:prstGeom prst="ellipse">
          <a:avLst/>
        </a:prstGeom>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99F9D7-77E3-4668-8BB9-965758EEF878}">
      <dsp:nvSpPr>
        <dsp:cNvPr id="0" name=""/>
        <dsp:cNvSpPr/>
      </dsp:nvSpPr>
      <dsp:spPr>
        <a:xfrm rot="8100000">
          <a:off x="4757502" y="624907"/>
          <a:ext cx="367099" cy="367099"/>
        </a:xfrm>
        <a:prstGeom prst="teardrop">
          <a:avLst>
            <a:gd name="adj" fmla="val 115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1FA5A0-0ADB-4671-9C3A-1ECE88CD3D64}">
      <dsp:nvSpPr>
        <dsp:cNvPr id="0" name=""/>
        <dsp:cNvSpPr/>
      </dsp:nvSpPr>
      <dsp:spPr>
        <a:xfrm>
          <a:off x="4798283" y="665689"/>
          <a:ext cx="285536" cy="285536"/>
        </a:xfrm>
        <a:prstGeom prst="ellipse">
          <a:avLst/>
        </a:prstGeom>
        <a:solidFill>
          <a:schemeClr val="accent1">
            <a:alpha val="90000"/>
            <a:tint val="4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9DD93463-B405-44C4-86EF-8BFCE8B0DDF3}">
      <dsp:nvSpPr>
        <dsp:cNvPr id="0" name=""/>
        <dsp:cNvSpPr/>
      </dsp:nvSpPr>
      <dsp:spPr>
        <a:xfrm>
          <a:off x="5200630" y="1085034"/>
          <a:ext cx="1829828" cy="1574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a:lnSpc>
              <a:spcPct val="90000"/>
            </a:lnSpc>
            <a:spcBef>
              <a:spcPct val="0"/>
            </a:spcBef>
            <a:spcAft>
              <a:spcPct val="35000"/>
            </a:spcAft>
            <a:buNone/>
          </a:pPr>
          <a:r>
            <a:rPr lang="en-US" sz="1000" kern="1200"/>
            <a:t>SOUTH INTERFACE  </a:t>
          </a:r>
        </a:p>
        <a:p>
          <a:pPr marL="0" lvl="0" indent="0" algn="l" defTabSz="444500">
            <a:lnSpc>
              <a:spcPct val="90000"/>
            </a:lnSpc>
            <a:spcBef>
              <a:spcPct val="0"/>
            </a:spcBef>
            <a:spcAft>
              <a:spcPct val="35000"/>
            </a:spcAft>
            <a:buNone/>
          </a:pPr>
          <a:r>
            <a:rPr lang="en-US" sz="1000" kern="1200"/>
            <a:t>KEY STORAGE(DATABASES) </a:t>
          </a:r>
        </a:p>
        <a:p>
          <a:pPr marL="0" lvl="0" indent="0" algn="l" defTabSz="444500">
            <a:lnSpc>
              <a:spcPct val="90000"/>
            </a:lnSpc>
            <a:spcBef>
              <a:spcPct val="0"/>
            </a:spcBef>
            <a:spcAft>
              <a:spcPct val="35000"/>
            </a:spcAft>
            <a:buNone/>
          </a:pPr>
          <a:r>
            <a:rPr lang="en-US" sz="1000" kern="1200"/>
            <a:t>KEY SYNCHRONIZATION  </a:t>
          </a:r>
        </a:p>
        <a:p>
          <a:pPr marL="0" lvl="0" indent="0" algn="l" defTabSz="444500">
            <a:lnSpc>
              <a:spcPct val="90000"/>
            </a:lnSpc>
            <a:spcBef>
              <a:spcPct val="0"/>
            </a:spcBef>
            <a:spcAft>
              <a:spcPct val="35000"/>
            </a:spcAft>
            <a:buNone/>
          </a:pPr>
          <a:r>
            <a:rPr lang="en-US" sz="1000" kern="1200"/>
            <a:t>NORTH INTERFACE </a:t>
          </a:r>
        </a:p>
      </dsp:txBody>
      <dsp:txXfrm>
        <a:off x="5200630" y="1085034"/>
        <a:ext cx="1829828" cy="1574364"/>
      </dsp:txXfrm>
    </dsp:sp>
    <dsp:sp modelId="{F2F21E13-D07B-4755-B858-27EC497E7F58}">
      <dsp:nvSpPr>
        <dsp:cNvPr id="0" name=""/>
        <dsp:cNvSpPr/>
      </dsp:nvSpPr>
      <dsp:spPr>
        <a:xfrm>
          <a:off x="5200630" y="531879"/>
          <a:ext cx="1829828" cy="553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t>KEY MANAGEMENT SYSTEM </a:t>
          </a:r>
        </a:p>
      </dsp:txBody>
      <dsp:txXfrm>
        <a:off x="5200630" y="531879"/>
        <a:ext cx="1829828" cy="553155"/>
      </dsp:txXfrm>
    </dsp:sp>
    <dsp:sp modelId="{EB28C7F1-9279-42A7-A3A6-FD757414BDC0}">
      <dsp:nvSpPr>
        <dsp:cNvPr id="0" name=""/>
        <dsp:cNvSpPr/>
      </dsp:nvSpPr>
      <dsp:spPr>
        <a:xfrm>
          <a:off x="4941052" y="1085034"/>
          <a:ext cx="0" cy="157436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88E671C-A3EA-46A2-8350-BA3CEC374F75}">
      <dsp:nvSpPr>
        <dsp:cNvPr id="0" name=""/>
        <dsp:cNvSpPr/>
      </dsp:nvSpPr>
      <dsp:spPr>
        <a:xfrm>
          <a:off x="4911326" y="2609615"/>
          <a:ext cx="93448" cy="99567"/>
        </a:xfrm>
        <a:prstGeom prst="ellipse">
          <a:avLst/>
        </a:prstGeom>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9721EB-0F98-4969-B02F-83987894BCB4}">
      <dsp:nvSpPr>
        <dsp:cNvPr id="0" name=""/>
        <dsp:cNvSpPr/>
      </dsp:nvSpPr>
      <dsp:spPr>
        <a:xfrm rot="18900000">
          <a:off x="5927002" y="4326791"/>
          <a:ext cx="367099" cy="367099"/>
        </a:xfrm>
        <a:prstGeom prst="teardrop">
          <a:avLst>
            <a:gd name="adj" fmla="val 115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204ABD-630E-4D3A-AEEA-75EB5C416C77}">
      <dsp:nvSpPr>
        <dsp:cNvPr id="0" name=""/>
        <dsp:cNvSpPr/>
      </dsp:nvSpPr>
      <dsp:spPr>
        <a:xfrm>
          <a:off x="5967784" y="4367573"/>
          <a:ext cx="285536" cy="285536"/>
        </a:xfrm>
        <a:prstGeom prst="ellipse">
          <a:avLst/>
        </a:prstGeom>
        <a:solidFill>
          <a:schemeClr val="accent1">
            <a:alpha val="90000"/>
            <a:tint val="4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4A895C2F-DE6D-4A73-BB43-C26C90FE15B7}">
      <dsp:nvSpPr>
        <dsp:cNvPr id="0" name=""/>
        <dsp:cNvSpPr/>
      </dsp:nvSpPr>
      <dsp:spPr>
        <a:xfrm>
          <a:off x="6370131" y="2659399"/>
          <a:ext cx="1829828" cy="1574364"/>
        </a:xfrm>
        <a:prstGeom prst="rect">
          <a:avLst/>
        </a:prstGeom>
        <a:noFill/>
        <a:ln>
          <a:noFill/>
        </a:ln>
        <a:effectLst/>
      </dsp:spPr>
      <dsp:style>
        <a:lnRef idx="0">
          <a:scrgbClr r="0" g="0" b="0"/>
        </a:lnRef>
        <a:fillRef idx="0">
          <a:scrgbClr r="0" g="0" b="0"/>
        </a:fillRef>
        <a:effectRef idx="0">
          <a:scrgbClr r="0" g="0" b="0"/>
        </a:effectRef>
        <a:fontRef idx="minor"/>
      </dsp:style>
    </dsp:sp>
    <dsp:sp modelId="{AF11EA00-BA2E-4224-976F-254E70B7D447}">
      <dsp:nvSpPr>
        <dsp:cNvPr id="0" name=""/>
        <dsp:cNvSpPr/>
      </dsp:nvSpPr>
      <dsp:spPr>
        <a:xfrm>
          <a:off x="6370131" y="4233764"/>
          <a:ext cx="1829828" cy="553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t>DEMO </a:t>
          </a:r>
        </a:p>
      </dsp:txBody>
      <dsp:txXfrm>
        <a:off x="6370131" y="4233764"/>
        <a:ext cx="1829828" cy="553155"/>
      </dsp:txXfrm>
    </dsp:sp>
    <dsp:sp modelId="{D6B8A5EF-DA12-410C-88E4-962BF0A36018}">
      <dsp:nvSpPr>
        <dsp:cNvPr id="0" name=""/>
        <dsp:cNvSpPr/>
      </dsp:nvSpPr>
      <dsp:spPr>
        <a:xfrm>
          <a:off x="6110552" y="2659399"/>
          <a:ext cx="0" cy="157436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AE1C9C3-4A2B-4043-8C80-D045083A9128}">
      <dsp:nvSpPr>
        <dsp:cNvPr id="0" name=""/>
        <dsp:cNvSpPr/>
      </dsp:nvSpPr>
      <dsp:spPr>
        <a:xfrm>
          <a:off x="6080827" y="2609615"/>
          <a:ext cx="93448" cy="99567"/>
        </a:xfrm>
        <a:prstGeom prst="ellipse">
          <a:avLst/>
        </a:prstGeom>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0353A-BBAB-4B96-AD87-7906F21A8909}">
      <dsp:nvSpPr>
        <dsp:cNvPr id="0" name=""/>
        <dsp:cNvSpPr/>
      </dsp:nvSpPr>
      <dsp:spPr>
        <a:xfrm rot="8100000">
          <a:off x="7096503" y="624907"/>
          <a:ext cx="367099" cy="367099"/>
        </a:xfrm>
        <a:prstGeom prst="teardrop">
          <a:avLst>
            <a:gd name="adj" fmla="val 115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1B049F-6DF3-408D-A377-B4488CCDD6BF}">
      <dsp:nvSpPr>
        <dsp:cNvPr id="0" name=""/>
        <dsp:cNvSpPr/>
      </dsp:nvSpPr>
      <dsp:spPr>
        <a:xfrm>
          <a:off x="7137285" y="665689"/>
          <a:ext cx="285536" cy="285536"/>
        </a:xfrm>
        <a:prstGeom prst="ellipse">
          <a:avLst/>
        </a:prstGeom>
        <a:solidFill>
          <a:schemeClr val="accent1">
            <a:alpha val="90000"/>
            <a:tint val="4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3FCC44F1-450B-423D-BF95-59C175795EF5}">
      <dsp:nvSpPr>
        <dsp:cNvPr id="0" name=""/>
        <dsp:cNvSpPr/>
      </dsp:nvSpPr>
      <dsp:spPr>
        <a:xfrm>
          <a:off x="7539631" y="1085034"/>
          <a:ext cx="1829828" cy="1574364"/>
        </a:xfrm>
        <a:prstGeom prst="rect">
          <a:avLst/>
        </a:prstGeom>
        <a:noFill/>
        <a:ln>
          <a:noFill/>
        </a:ln>
        <a:effectLst/>
      </dsp:spPr>
      <dsp:style>
        <a:lnRef idx="0">
          <a:scrgbClr r="0" g="0" b="0"/>
        </a:lnRef>
        <a:fillRef idx="0">
          <a:scrgbClr r="0" g="0" b="0"/>
        </a:fillRef>
        <a:effectRef idx="0">
          <a:scrgbClr r="0" g="0" b="0"/>
        </a:effectRef>
        <a:fontRef idx="minor"/>
      </dsp:style>
    </dsp:sp>
    <dsp:sp modelId="{5D127FBF-E3F6-4B98-A7EF-BC6D61AA45F1}">
      <dsp:nvSpPr>
        <dsp:cNvPr id="0" name=""/>
        <dsp:cNvSpPr/>
      </dsp:nvSpPr>
      <dsp:spPr>
        <a:xfrm>
          <a:off x="7539631" y="531879"/>
          <a:ext cx="1829828" cy="553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t>RESULTS </a:t>
          </a:r>
        </a:p>
      </dsp:txBody>
      <dsp:txXfrm>
        <a:off x="7539631" y="531879"/>
        <a:ext cx="1829828" cy="553155"/>
      </dsp:txXfrm>
    </dsp:sp>
    <dsp:sp modelId="{F52E9527-80DD-4285-BD3C-69FB4556D250}">
      <dsp:nvSpPr>
        <dsp:cNvPr id="0" name=""/>
        <dsp:cNvSpPr/>
      </dsp:nvSpPr>
      <dsp:spPr>
        <a:xfrm>
          <a:off x="7280053" y="1085034"/>
          <a:ext cx="0" cy="157436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212AD-0ACA-4AC4-AAB3-A958E24942E4}">
      <dsp:nvSpPr>
        <dsp:cNvPr id="0" name=""/>
        <dsp:cNvSpPr/>
      </dsp:nvSpPr>
      <dsp:spPr>
        <a:xfrm>
          <a:off x="7250328" y="2609615"/>
          <a:ext cx="93448" cy="99567"/>
        </a:xfrm>
        <a:prstGeom prst="ellipse">
          <a:avLst/>
        </a:prstGeom>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57E287-E180-4422-A66A-6DD9C7807F10}">
      <dsp:nvSpPr>
        <dsp:cNvPr id="0" name=""/>
        <dsp:cNvSpPr/>
      </dsp:nvSpPr>
      <dsp:spPr>
        <a:xfrm rot="18900000">
          <a:off x="8266004" y="4326791"/>
          <a:ext cx="367099" cy="367099"/>
        </a:xfrm>
        <a:prstGeom prst="teardrop">
          <a:avLst>
            <a:gd name="adj" fmla="val 115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1CB83-10C7-4E42-AE89-9E2ED2E9EBA1}">
      <dsp:nvSpPr>
        <dsp:cNvPr id="0" name=""/>
        <dsp:cNvSpPr/>
      </dsp:nvSpPr>
      <dsp:spPr>
        <a:xfrm>
          <a:off x="8306785" y="4367573"/>
          <a:ext cx="285536" cy="285536"/>
        </a:xfrm>
        <a:prstGeom prst="ellipse">
          <a:avLst/>
        </a:prstGeom>
        <a:solidFill>
          <a:schemeClr val="accent1">
            <a:alpha val="90000"/>
            <a:tint val="4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607595CF-F651-4B9B-8CCE-53BCC68295C3}">
      <dsp:nvSpPr>
        <dsp:cNvPr id="0" name=""/>
        <dsp:cNvSpPr/>
      </dsp:nvSpPr>
      <dsp:spPr>
        <a:xfrm>
          <a:off x="8709132" y="2659399"/>
          <a:ext cx="1829828" cy="1574364"/>
        </a:xfrm>
        <a:prstGeom prst="rect">
          <a:avLst/>
        </a:prstGeom>
        <a:noFill/>
        <a:ln>
          <a:noFill/>
        </a:ln>
        <a:effectLst/>
      </dsp:spPr>
      <dsp:style>
        <a:lnRef idx="0">
          <a:scrgbClr r="0" g="0" b="0"/>
        </a:lnRef>
        <a:fillRef idx="0">
          <a:scrgbClr r="0" g="0" b="0"/>
        </a:fillRef>
        <a:effectRef idx="0">
          <a:scrgbClr r="0" g="0" b="0"/>
        </a:effectRef>
        <a:fontRef idx="minor"/>
      </dsp:style>
    </dsp:sp>
    <dsp:sp modelId="{15DACE79-63C8-454A-9960-03D4C5DFCF0A}">
      <dsp:nvSpPr>
        <dsp:cNvPr id="0" name=""/>
        <dsp:cNvSpPr/>
      </dsp:nvSpPr>
      <dsp:spPr>
        <a:xfrm>
          <a:off x="8709132" y="4233764"/>
          <a:ext cx="1829828" cy="553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t>FUTURE WORK </a:t>
          </a:r>
        </a:p>
      </dsp:txBody>
      <dsp:txXfrm>
        <a:off x="8709132" y="4233764"/>
        <a:ext cx="1829828" cy="553155"/>
      </dsp:txXfrm>
    </dsp:sp>
    <dsp:sp modelId="{9231483A-B5CE-48C0-BD2A-DCD807265935}">
      <dsp:nvSpPr>
        <dsp:cNvPr id="0" name=""/>
        <dsp:cNvSpPr/>
      </dsp:nvSpPr>
      <dsp:spPr>
        <a:xfrm>
          <a:off x="8449553" y="2659399"/>
          <a:ext cx="0" cy="157436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DB77FB5-A25B-4DA1-A535-8AE38660288C}">
      <dsp:nvSpPr>
        <dsp:cNvPr id="0" name=""/>
        <dsp:cNvSpPr/>
      </dsp:nvSpPr>
      <dsp:spPr>
        <a:xfrm>
          <a:off x="8419828" y="2609615"/>
          <a:ext cx="93448" cy="99567"/>
        </a:xfrm>
        <a:prstGeom prst="ellipse">
          <a:avLst/>
        </a:prstGeom>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BDFEB1-65DB-4B56-8776-CCF8A54F6837}">
      <dsp:nvSpPr>
        <dsp:cNvPr id="0" name=""/>
        <dsp:cNvSpPr/>
      </dsp:nvSpPr>
      <dsp:spPr>
        <a:xfrm rot="8100000">
          <a:off x="9435504" y="624907"/>
          <a:ext cx="367099" cy="367099"/>
        </a:xfrm>
        <a:prstGeom prst="teardrop">
          <a:avLst>
            <a:gd name="adj" fmla="val 115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D4B37D-478D-44D8-8B48-40891FBA6F55}">
      <dsp:nvSpPr>
        <dsp:cNvPr id="0" name=""/>
        <dsp:cNvSpPr/>
      </dsp:nvSpPr>
      <dsp:spPr>
        <a:xfrm>
          <a:off x="9476286" y="665689"/>
          <a:ext cx="285536" cy="285536"/>
        </a:xfrm>
        <a:prstGeom prst="ellipse">
          <a:avLst/>
        </a:prstGeom>
        <a:solidFill>
          <a:schemeClr val="accent1">
            <a:alpha val="90000"/>
            <a:tint val="4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E301C310-5382-412D-A924-4B785066C0DA}">
      <dsp:nvSpPr>
        <dsp:cNvPr id="0" name=""/>
        <dsp:cNvSpPr/>
      </dsp:nvSpPr>
      <dsp:spPr>
        <a:xfrm>
          <a:off x="9878633" y="1085034"/>
          <a:ext cx="1829828" cy="1574364"/>
        </a:xfrm>
        <a:prstGeom prst="rect">
          <a:avLst/>
        </a:prstGeom>
        <a:noFill/>
        <a:ln>
          <a:noFill/>
        </a:ln>
        <a:effectLst/>
      </dsp:spPr>
      <dsp:style>
        <a:lnRef idx="0">
          <a:scrgbClr r="0" g="0" b="0"/>
        </a:lnRef>
        <a:fillRef idx="0">
          <a:scrgbClr r="0" g="0" b="0"/>
        </a:fillRef>
        <a:effectRef idx="0">
          <a:scrgbClr r="0" g="0" b="0"/>
        </a:effectRef>
        <a:fontRef idx="minor"/>
      </dsp:style>
    </dsp:sp>
    <dsp:sp modelId="{9EE984A1-8CBF-4650-8EFD-F566B0924FEC}">
      <dsp:nvSpPr>
        <dsp:cNvPr id="0" name=""/>
        <dsp:cNvSpPr/>
      </dsp:nvSpPr>
      <dsp:spPr>
        <a:xfrm>
          <a:off x="9878633" y="531879"/>
          <a:ext cx="1829828" cy="553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t>CONCLUSION</a:t>
          </a:r>
        </a:p>
      </dsp:txBody>
      <dsp:txXfrm>
        <a:off x="9878633" y="531879"/>
        <a:ext cx="1829828" cy="553155"/>
      </dsp:txXfrm>
    </dsp:sp>
    <dsp:sp modelId="{7E2950A1-1514-4BAF-8AAF-4A027FBCE459}">
      <dsp:nvSpPr>
        <dsp:cNvPr id="0" name=""/>
        <dsp:cNvSpPr/>
      </dsp:nvSpPr>
      <dsp:spPr>
        <a:xfrm>
          <a:off x="9619054" y="1085034"/>
          <a:ext cx="0" cy="157436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5A873AF-9BF0-4DF0-AF2E-B4915C9D9596}">
      <dsp:nvSpPr>
        <dsp:cNvPr id="0" name=""/>
        <dsp:cNvSpPr/>
      </dsp:nvSpPr>
      <dsp:spPr>
        <a:xfrm>
          <a:off x="9589329" y="2609615"/>
          <a:ext cx="93448" cy="99567"/>
        </a:xfrm>
        <a:prstGeom prst="ellipse">
          <a:avLst/>
        </a:prstGeom>
        <a:solidFill>
          <a:schemeClr val="lt1">
            <a:hueOff val="0"/>
            <a:satOff val="0"/>
            <a:lumOff val="0"/>
            <a:alphaOff val="0"/>
          </a:schemeClr>
        </a:solidFill>
        <a:ln w="63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7F027-81C4-43B9-9494-53558632F1BA}" type="datetimeFigureOut">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2DA26-846E-4487-AC25-A9B34541F8C0}" type="slidenum">
              <a:t>‹#›</a:t>
            </a:fld>
            <a:endParaRPr lang="en-US"/>
          </a:p>
        </p:txBody>
      </p:sp>
    </p:spTree>
    <p:extLst>
      <p:ext uri="{BB962C8B-B14F-4D97-AF65-F5344CB8AC3E}">
        <p14:creationId xmlns:p14="http://schemas.microsoft.com/office/powerpoint/2010/main" val="208414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 </a:t>
            </a:r>
            <a:r>
              <a:rPr lang="en-US" err="1"/>
              <a:t>nosso</a:t>
            </a:r>
            <a:r>
              <a:rPr lang="en-US"/>
              <a:t> </a:t>
            </a:r>
            <a:r>
              <a:rPr lang="en-US" err="1"/>
              <a:t>projeto</a:t>
            </a:r>
            <a:r>
              <a:rPr lang="en-US"/>
              <a:t> é o KMS que é um </a:t>
            </a:r>
            <a:r>
              <a:rPr lang="en-US" err="1"/>
              <a:t>sistema</a:t>
            </a:r>
            <a:r>
              <a:rPr lang="en-US"/>
              <a:t> de </a:t>
            </a:r>
            <a:r>
              <a:rPr lang="en-US" err="1"/>
              <a:t>gestão</a:t>
            </a:r>
            <a:r>
              <a:rPr lang="en-US"/>
              <a:t> e </a:t>
            </a:r>
            <a:r>
              <a:rPr lang="en-US" err="1"/>
              <a:t>distribuição</a:t>
            </a:r>
            <a:r>
              <a:rPr lang="en-US"/>
              <a:t> de </a:t>
            </a:r>
            <a:r>
              <a:rPr lang="en-US" err="1"/>
              <a:t>chaves</a:t>
            </a:r>
            <a:r>
              <a:rPr lang="en-US"/>
              <a:t> para </a:t>
            </a:r>
            <a:r>
              <a:rPr lang="en-US" err="1"/>
              <a:t>aplicações.Está</a:t>
            </a:r>
            <a:r>
              <a:rPr lang="en-US"/>
              <a:t> </a:t>
            </a:r>
            <a:r>
              <a:rPr lang="en-US" err="1"/>
              <a:t>inserido</a:t>
            </a:r>
            <a:r>
              <a:rPr lang="en-US"/>
              <a:t> no </a:t>
            </a:r>
            <a:r>
              <a:rPr lang="en-US" err="1"/>
              <a:t>grupo</a:t>
            </a:r>
            <a:r>
              <a:rPr lang="en-US"/>
              <a:t> de </a:t>
            </a:r>
            <a:r>
              <a:rPr lang="en-US" err="1"/>
              <a:t>comunicações</a:t>
            </a:r>
            <a:r>
              <a:rPr lang="en-US"/>
              <a:t> </a:t>
            </a:r>
            <a:r>
              <a:rPr lang="en-US" err="1"/>
              <a:t>quânticas</a:t>
            </a:r>
            <a:r>
              <a:rPr lang="en-US"/>
              <a:t> do it.</a:t>
            </a:r>
          </a:p>
        </p:txBody>
      </p:sp>
      <p:sp>
        <p:nvSpPr>
          <p:cNvPr id="4" name="Slide Number Placeholder 3"/>
          <p:cNvSpPr>
            <a:spLocks noGrp="1"/>
          </p:cNvSpPr>
          <p:nvPr>
            <p:ph type="sldNum" sz="quarter" idx="5"/>
          </p:nvPr>
        </p:nvSpPr>
        <p:spPr/>
        <p:txBody>
          <a:bodyPr/>
          <a:lstStyle/>
          <a:p>
            <a:fld id="{8C22DA26-846E-4487-AC25-A9B34541F8C0}" type="slidenum">
              <a:rPr lang="en-US"/>
              <a:t>1</a:t>
            </a:fld>
            <a:endParaRPr lang="en-US"/>
          </a:p>
        </p:txBody>
      </p:sp>
    </p:spTree>
    <p:extLst>
      <p:ext uri="{BB962C8B-B14F-4D97-AF65-F5344CB8AC3E}">
        <p14:creationId xmlns:p14="http://schemas.microsoft.com/office/powerpoint/2010/main" val="1298244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É </a:t>
            </a:r>
            <a:r>
              <a:rPr lang="en-US" err="1">
                <a:ea typeface="Calibri"/>
                <a:cs typeface="Calibri"/>
              </a:rPr>
              <a:t>necessário</a:t>
            </a:r>
            <a:r>
              <a:rPr lang="en-US">
                <a:ea typeface="Calibri"/>
                <a:cs typeface="Calibri"/>
              </a:rPr>
              <a:t> </a:t>
            </a:r>
            <a:r>
              <a:rPr lang="en-US" err="1">
                <a:ea typeface="Calibri"/>
                <a:cs typeface="Calibri"/>
              </a:rPr>
              <a:t>também</a:t>
            </a:r>
            <a:r>
              <a:rPr lang="en-US">
                <a:ea typeface="Calibri"/>
                <a:cs typeface="Calibri"/>
              </a:rPr>
              <a:t> </a:t>
            </a:r>
            <a:r>
              <a:rPr lang="en-US" err="1">
                <a:ea typeface="Calibri"/>
                <a:cs typeface="Calibri"/>
              </a:rPr>
              <a:t>sincronizar</a:t>
            </a:r>
            <a:r>
              <a:rPr lang="en-US">
                <a:ea typeface="Calibri"/>
                <a:cs typeface="Calibri"/>
              </a:rPr>
              <a:t> as </a:t>
            </a:r>
            <a:r>
              <a:rPr lang="en-US" err="1">
                <a:ea typeface="Calibri"/>
                <a:cs typeface="Calibri"/>
              </a:rPr>
              <a:t>chaves</a:t>
            </a:r>
            <a:r>
              <a:rPr lang="en-US">
                <a:ea typeface="Calibri"/>
                <a:cs typeface="Calibri"/>
              </a:rPr>
              <a:t> que </a:t>
            </a:r>
            <a:r>
              <a:rPr lang="en-US" err="1">
                <a:ea typeface="Calibri"/>
                <a:cs typeface="Calibri"/>
              </a:rPr>
              <a:t>vão</a:t>
            </a:r>
            <a:r>
              <a:rPr lang="en-US">
                <a:ea typeface="Calibri"/>
                <a:cs typeface="Calibri"/>
              </a:rPr>
              <a:t> ser </a:t>
            </a:r>
            <a:r>
              <a:rPr lang="en-US" err="1">
                <a:ea typeface="Calibri"/>
                <a:cs typeface="Calibri"/>
              </a:rPr>
              <a:t>fornecidas</a:t>
            </a:r>
            <a:r>
              <a:rPr lang="en-US">
                <a:ea typeface="Calibri"/>
                <a:cs typeface="Calibri"/>
              </a:rPr>
              <a:t> </a:t>
            </a:r>
            <a:r>
              <a:rPr lang="en-US" err="1">
                <a:ea typeface="Calibri"/>
                <a:cs typeface="Calibri"/>
              </a:rPr>
              <a:t>às</a:t>
            </a:r>
            <a:r>
              <a:rPr lang="en-US">
                <a:ea typeface="Calibri"/>
                <a:cs typeface="Calibri"/>
              </a:rPr>
              <a:t> </a:t>
            </a:r>
            <a:r>
              <a:rPr lang="en-US" err="1">
                <a:ea typeface="Calibri"/>
                <a:cs typeface="Calibri"/>
              </a:rPr>
              <a:t>aplicações</a:t>
            </a:r>
            <a:r>
              <a:rPr lang="en-US">
                <a:ea typeface="Calibri"/>
                <a:cs typeface="Calibri"/>
              </a:rPr>
              <a:t>. </a:t>
            </a:r>
            <a:r>
              <a:rPr lang="en-US" err="1">
                <a:ea typeface="Calibri"/>
                <a:cs typeface="Calibri"/>
              </a:rPr>
              <a:t>Estas</a:t>
            </a:r>
            <a:r>
              <a:rPr lang="en-US">
                <a:ea typeface="Calibri"/>
                <a:cs typeface="Calibri"/>
              </a:rPr>
              <a:t> </a:t>
            </a:r>
            <a:r>
              <a:rPr lang="en-US" err="1">
                <a:ea typeface="Calibri"/>
                <a:cs typeface="Calibri"/>
              </a:rPr>
              <a:t>chaves</a:t>
            </a:r>
            <a:r>
              <a:rPr lang="en-US">
                <a:ea typeface="Calibri"/>
                <a:cs typeface="Calibri"/>
              </a:rPr>
              <a:t> </a:t>
            </a:r>
            <a:r>
              <a:rPr lang="en-US" err="1">
                <a:ea typeface="Calibri"/>
                <a:cs typeface="Calibri"/>
              </a:rPr>
              <a:t>vão</a:t>
            </a:r>
            <a:r>
              <a:rPr lang="en-US">
                <a:ea typeface="Calibri"/>
                <a:cs typeface="Calibri"/>
              </a:rPr>
              <a:t> ser </a:t>
            </a:r>
            <a:r>
              <a:rPr lang="en-US" err="1">
                <a:ea typeface="Calibri"/>
                <a:cs typeface="Calibri"/>
              </a:rPr>
              <a:t>geradas</a:t>
            </a:r>
            <a:r>
              <a:rPr lang="en-US">
                <a:ea typeface="Calibri"/>
                <a:cs typeface="Calibri"/>
              </a:rPr>
              <a:t> a </a:t>
            </a:r>
            <a:r>
              <a:rPr lang="en-US" err="1">
                <a:ea typeface="Calibri"/>
                <a:cs typeface="Calibri"/>
              </a:rPr>
              <a:t>partir</a:t>
            </a:r>
            <a:r>
              <a:rPr lang="en-US">
                <a:ea typeface="Calibri"/>
                <a:cs typeface="Calibri"/>
              </a:rPr>
              <a:t> do raw material que </a:t>
            </a:r>
            <a:r>
              <a:rPr lang="en-US" err="1">
                <a:ea typeface="Calibri"/>
                <a:cs typeface="Calibri"/>
              </a:rPr>
              <a:t>já</a:t>
            </a:r>
            <a:r>
              <a:rPr lang="en-US">
                <a:ea typeface="Calibri"/>
                <a:cs typeface="Calibri"/>
              </a:rPr>
              <a:t> </a:t>
            </a:r>
            <a:r>
              <a:rPr lang="en-US" err="1">
                <a:ea typeface="Calibri"/>
                <a:cs typeface="Calibri"/>
              </a:rPr>
              <a:t>esteja</a:t>
            </a:r>
            <a:r>
              <a:rPr lang="en-US">
                <a:ea typeface="Calibri"/>
                <a:cs typeface="Calibri"/>
              </a:rPr>
              <a:t> </a:t>
            </a:r>
            <a:r>
              <a:rPr lang="en-US" err="1">
                <a:ea typeface="Calibri"/>
                <a:cs typeface="Calibri"/>
              </a:rPr>
              <a:t>sincronizado</a:t>
            </a:r>
            <a:r>
              <a:rPr lang="en-US">
                <a:ea typeface="Calibri"/>
                <a:cs typeface="Calibri"/>
              </a:rPr>
              <a:t> e </a:t>
            </a:r>
            <a:r>
              <a:rPr lang="en-US" err="1">
                <a:ea typeface="Calibri"/>
                <a:cs typeface="Calibri"/>
              </a:rPr>
              <a:t>não</a:t>
            </a:r>
            <a:r>
              <a:rPr lang="en-US">
                <a:ea typeface="Calibri"/>
                <a:cs typeface="Calibri"/>
              </a:rPr>
              <a:t> </a:t>
            </a:r>
            <a:r>
              <a:rPr lang="en-US" err="1">
                <a:ea typeface="Calibri"/>
                <a:cs typeface="Calibri"/>
              </a:rPr>
              <a:t>utilizado</a:t>
            </a:r>
            <a:r>
              <a:rPr lang="en-US">
                <a:ea typeface="Calibri"/>
                <a:cs typeface="Calibri"/>
              </a:rPr>
              <a:t>, </a:t>
            </a:r>
            <a:r>
              <a:rPr lang="en-US" err="1">
                <a:ea typeface="Calibri"/>
                <a:cs typeface="Calibri"/>
              </a:rPr>
              <a:t>este</a:t>
            </a:r>
            <a:r>
              <a:rPr lang="en-US">
                <a:ea typeface="Calibri"/>
                <a:cs typeface="Calibri"/>
              </a:rPr>
              <a:t> é </a:t>
            </a:r>
            <a:r>
              <a:rPr lang="en-US" err="1">
                <a:ea typeface="Calibri"/>
                <a:cs typeface="Calibri"/>
              </a:rPr>
              <a:t>selecionado</a:t>
            </a:r>
            <a:r>
              <a:rPr lang="en-US">
                <a:ea typeface="Calibri"/>
                <a:cs typeface="Calibri"/>
              </a:rPr>
              <a:t> com base no </a:t>
            </a:r>
            <a:r>
              <a:rPr lang="en-US" err="1">
                <a:ea typeface="Calibri"/>
                <a:cs typeface="Calibri"/>
              </a:rPr>
              <a:t>tamanho</a:t>
            </a:r>
            <a:r>
              <a:rPr lang="en-US">
                <a:ea typeface="Calibri"/>
                <a:cs typeface="Calibri"/>
              </a:rPr>
              <a:t> e </a:t>
            </a:r>
            <a:r>
              <a:rPr lang="en-US" err="1">
                <a:ea typeface="Calibri"/>
                <a:cs typeface="Calibri"/>
              </a:rPr>
              <a:t>tipo</a:t>
            </a:r>
            <a:r>
              <a:rPr lang="en-US">
                <a:ea typeface="Calibri"/>
                <a:cs typeface="Calibri"/>
              </a:rPr>
              <a:t> de </a:t>
            </a:r>
            <a:r>
              <a:rPr lang="en-US" err="1">
                <a:ea typeface="Calibri"/>
                <a:cs typeface="Calibri"/>
              </a:rPr>
              <a:t>chave</a:t>
            </a:r>
            <a:r>
              <a:rPr lang="en-US">
                <a:ea typeface="Calibri"/>
                <a:cs typeface="Calibri"/>
              </a:rPr>
              <a:t> </a:t>
            </a:r>
            <a:r>
              <a:rPr lang="en-US" err="1">
                <a:ea typeface="Calibri"/>
                <a:cs typeface="Calibri"/>
              </a:rPr>
              <a:t>pretendida</a:t>
            </a:r>
            <a:r>
              <a:rPr lang="en-US">
                <a:ea typeface="Calibri"/>
                <a:cs typeface="Calibri"/>
              </a:rPr>
              <a:t>. Antes da </a:t>
            </a:r>
            <a:r>
              <a:rPr lang="en-US" err="1">
                <a:ea typeface="Calibri"/>
                <a:cs typeface="Calibri"/>
              </a:rPr>
              <a:t>chave</a:t>
            </a:r>
            <a:r>
              <a:rPr lang="en-US">
                <a:ea typeface="Calibri"/>
                <a:cs typeface="Calibri"/>
              </a:rPr>
              <a:t> ser </a:t>
            </a:r>
            <a:r>
              <a:rPr lang="en-US" err="1">
                <a:ea typeface="Calibri"/>
                <a:cs typeface="Calibri"/>
              </a:rPr>
              <a:t>gerada</a:t>
            </a:r>
            <a:r>
              <a:rPr lang="en-US">
                <a:ea typeface="Calibri"/>
                <a:cs typeface="Calibri"/>
              </a:rPr>
              <a:t> é </a:t>
            </a:r>
            <a:r>
              <a:rPr lang="en-US" err="1">
                <a:ea typeface="Calibri"/>
                <a:cs typeface="Calibri"/>
              </a:rPr>
              <a:t>necessário</a:t>
            </a:r>
            <a:r>
              <a:rPr lang="en-US">
                <a:ea typeface="Calibri"/>
                <a:cs typeface="Calibri"/>
              </a:rPr>
              <a:t> </a:t>
            </a:r>
            <a:r>
              <a:rPr lang="en-US" err="1">
                <a:ea typeface="Calibri"/>
                <a:cs typeface="Calibri"/>
              </a:rPr>
              <a:t>notificar</a:t>
            </a:r>
            <a:r>
              <a:rPr lang="en-US">
                <a:ea typeface="Calibri"/>
                <a:cs typeface="Calibri"/>
              </a:rPr>
              <a:t> o peer KMS dessa </a:t>
            </a:r>
            <a:r>
              <a:rPr lang="en-US" err="1">
                <a:ea typeface="Calibri"/>
                <a:cs typeface="Calibri"/>
              </a:rPr>
              <a:t>intenção</a:t>
            </a:r>
            <a:r>
              <a:rPr lang="en-US">
                <a:ea typeface="Calibri"/>
                <a:cs typeface="Calibri"/>
              </a:rPr>
              <a:t> </a:t>
            </a:r>
            <a:r>
              <a:rPr lang="en-US" err="1">
                <a:ea typeface="Calibri"/>
                <a:cs typeface="Calibri"/>
              </a:rPr>
              <a:t>através</a:t>
            </a:r>
            <a:r>
              <a:rPr lang="en-US">
                <a:ea typeface="Calibri"/>
                <a:cs typeface="Calibri"/>
              </a:rPr>
              <a:t> de </a:t>
            </a:r>
            <a:r>
              <a:rPr lang="en-US" err="1">
                <a:ea typeface="Calibri"/>
                <a:cs typeface="Calibri"/>
              </a:rPr>
              <a:t>uma</a:t>
            </a:r>
            <a:r>
              <a:rPr lang="en-US">
                <a:ea typeface="Calibri"/>
                <a:cs typeface="Calibri"/>
              </a:rPr>
              <a:t> </a:t>
            </a:r>
            <a:r>
              <a:rPr lang="en-US" err="1">
                <a:ea typeface="Calibri"/>
                <a:cs typeface="Calibri"/>
              </a:rPr>
              <a:t>mensagem</a:t>
            </a:r>
            <a:r>
              <a:rPr lang="en-US">
                <a:ea typeface="Calibri"/>
                <a:cs typeface="Calibri"/>
              </a:rPr>
              <a:t> do </a:t>
            </a:r>
            <a:r>
              <a:rPr lang="en-US" err="1">
                <a:ea typeface="Calibri"/>
                <a:cs typeface="Calibri"/>
              </a:rPr>
              <a:t>tipo</a:t>
            </a:r>
            <a:r>
              <a:rPr lang="en-US">
                <a:ea typeface="Calibri"/>
                <a:cs typeface="Calibri"/>
              </a:rPr>
              <a:t> NEW_KEY, </a:t>
            </a:r>
            <a:r>
              <a:rPr lang="en-US" err="1">
                <a:ea typeface="Calibri"/>
                <a:cs typeface="Calibri"/>
              </a:rPr>
              <a:t>esta</a:t>
            </a:r>
            <a:r>
              <a:rPr lang="en-US">
                <a:ea typeface="Calibri"/>
                <a:cs typeface="Calibri"/>
              </a:rPr>
              <a:t> </a:t>
            </a:r>
            <a:r>
              <a:rPr lang="en-US" err="1">
                <a:ea typeface="Calibri"/>
                <a:cs typeface="Calibri"/>
              </a:rPr>
              <a:t>mensagem</a:t>
            </a:r>
            <a:r>
              <a:rPr lang="en-US">
                <a:ea typeface="Calibri"/>
                <a:cs typeface="Calibri"/>
              </a:rPr>
              <a:t> </a:t>
            </a:r>
            <a:r>
              <a:rPr lang="en-US" err="1">
                <a:ea typeface="Calibri"/>
                <a:cs typeface="Calibri"/>
              </a:rPr>
              <a:t>explicita</a:t>
            </a:r>
            <a:r>
              <a:rPr lang="en-US">
                <a:ea typeface="Calibri"/>
                <a:cs typeface="Calibri"/>
              </a:rPr>
              <a:t> o Key Stream ID que </a:t>
            </a:r>
            <a:r>
              <a:rPr lang="en-US" err="1">
                <a:ea typeface="Calibri"/>
                <a:cs typeface="Calibri"/>
              </a:rPr>
              <a:t>identifica</a:t>
            </a:r>
            <a:r>
              <a:rPr lang="en-US">
                <a:ea typeface="Calibri"/>
                <a:cs typeface="Calibri"/>
              </a:rPr>
              <a:t> a </a:t>
            </a:r>
            <a:r>
              <a:rPr lang="en-US" err="1">
                <a:ea typeface="Calibri"/>
                <a:cs typeface="Calibri"/>
              </a:rPr>
              <a:t>sessão</a:t>
            </a:r>
            <a:r>
              <a:rPr lang="en-US">
                <a:ea typeface="Calibri"/>
                <a:cs typeface="Calibri"/>
              </a:rPr>
              <a:t> com a </a:t>
            </a:r>
            <a:r>
              <a:rPr lang="en-US" err="1">
                <a:ea typeface="Calibri"/>
                <a:cs typeface="Calibri"/>
              </a:rPr>
              <a:t>aplicação</a:t>
            </a:r>
            <a:r>
              <a:rPr lang="en-US">
                <a:ea typeface="Calibri"/>
                <a:cs typeface="Calibri"/>
              </a:rPr>
              <a:t> que </a:t>
            </a:r>
            <a:r>
              <a:rPr lang="en-US" err="1">
                <a:ea typeface="Calibri"/>
                <a:cs typeface="Calibri"/>
              </a:rPr>
              <a:t>solicita</a:t>
            </a:r>
            <a:r>
              <a:rPr lang="en-US">
                <a:ea typeface="Calibri"/>
                <a:cs typeface="Calibri"/>
              </a:rPr>
              <a:t> a </a:t>
            </a:r>
            <a:r>
              <a:rPr lang="en-US" err="1">
                <a:ea typeface="Calibri"/>
                <a:cs typeface="Calibri"/>
              </a:rPr>
              <a:t>chave</a:t>
            </a:r>
            <a:r>
              <a:rPr lang="en-US">
                <a:ea typeface="Calibri"/>
                <a:cs typeface="Calibri"/>
              </a:rPr>
              <a:t>, o </a:t>
            </a:r>
            <a:r>
              <a:rPr lang="en-US" err="1">
                <a:ea typeface="Calibri"/>
                <a:cs typeface="Calibri"/>
              </a:rPr>
              <a:t>tipo</a:t>
            </a:r>
            <a:r>
              <a:rPr lang="en-US">
                <a:ea typeface="Calibri"/>
                <a:cs typeface="Calibri"/>
              </a:rPr>
              <a:t> de </a:t>
            </a:r>
            <a:r>
              <a:rPr lang="en-US" err="1">
                <a:ea typeface="Calibri"/>
                <a:cs typeface="Calibri"/>
              </a:rPr>
              <a:t>chave</a:t>
            </a:r>
            <a:r>
              <a:rPr lang="en-US">
                <a:ea typeface="Calibri"/>
                <a:cs typeface="Calibri"/>
              </a:rPr>
              <a:t>, o </a:t>
            </a:r>
            <a:r>
              <a:rPr lang="en-US" err="1">
                <a:ea typeface="Calibri"/>
                <a:cs typeface="Calibri"/>
              </a:rPr>
              <a:t>seu</a:t>
            </a:r>
            <a:r>
              <a:rPr lang="en-US">
                <a:ea typeface="Calibri"/>
                <a:cs typeface="Calibri"/>
              </a:rPr>
              <a:t> </a:t>
            </a:r>
            <a:r>
              <a:rPr lang="en-US" err="1">
                <a:ea typeface="Calibri"/>
                <a:cs typeface="Calibri"/>
              </a:rPr>
              <a:t>tamanho</a:t>
            </a:r>
            <a:r>
              <a:rPr lang="en-US">
                <a:ea typeface="Calibri"/>
                <a:cs typeface="Calibri"/>
              </a:rPr>
              <a:t> e </a:t>
            </a:r>
            <a:r>
              <a:rPr lang="en-US" err="1">
                <a:ea typeface="Calibri"/>
                <a:cs typeface="Calibri"/>
              </a:rPr>
              <a:t>os</a:t>
            </a:r>
            <a:r>
              <a:rPr lang="en-US">
                <a:ea typeface="Calibri"/>
                <a:cs typeface="Calibri"/>
              </a:rPr>
              <a:t> indexes do material que </a:t>
            </a:r>
            <a:r>
              <a:rPr lang="en-US" err="1">
                <a:ea typeface="Calibri"/>
                <a:cs typeface="Calibri"/>
              </a:rPr>
              <a:t>vai</a:t>
            </a:r>
            <a:r>
              <a:rPr lang="en-US">
                <a:ea typeface="Calibri"/>
                <a:cs typeface="Calibri"/>
              </a:rPr>
              <a:t> ser </a:t>
            </a:r>
            <a:r>
              <a:rPr lang="en-US" err="1">
                <a:ea typeface="Calibri"/>
                <a:cs typeface="Calibri"/>
              </a:rPr>
              <a:t>utilizado</a:t>
            </a:r>
            <a:r>
              <a:rPr lang="en-US">
                <a:ea typeface="Calibri"/>
                <a:cs typeface="Calibri"/>
              </a:rPr>
              <a:t>. Assim que o outro KMS </a:t>
            </a:r>
            <a:r>
              <a:rPr lang="en-US" err="1">
                <a:ea typeface="Calibri"/>
                <a:cs typeface="Calibri"/>
              </a:rPr>
              <a:t>recebe</a:t>
            </a:r>
            <a:r>
              <a:rPr lang="en-US">
                <a:ea typeface="Calibri"/>
                <a:cs typeface="Calibri"/>
              </a:rPr>
              <a:t> </a:t>
            </a:r>
            <a:r>
              <a:rPr lang="en-US" err="1">
                <a:ea typeface="Calibri"/>
                <a:cs typeface="Calibri"/>
              </a:rPr>
              <a:t>essa</a:t>
            </a:r>
            <a:r>
              <a:rPr lang="en-US">
                <a:ea typeface="Calibri"/>
                <a:cs typeface="Calibri"/>
              </a:rPr>
              <a:t> </a:t>
            </a:r>
            <a:r>
              <a:rPr lang="en-US" err="1">
                <a:ea typeface="Calibri"/>
                <a:cs typeface="Calibri"/>
              </a:rPr>
              <a:t>mensagem</a:t>
            </a:r>
            <a:r>
              <a:rPr lang="en-US">
                <a:ea typeface="Calibri"/>
                <a:cs typeface="Calibri"/>
              </a:rPr>
              <a:t>, </a:t>
            </a:r>
            <a:r>
              <a:rPr lang="en-US" err="1">
                <a:ea typeface="Calibri"/>
                <a:cs typeface="Calibri"/>
              </a:rPr>
              <a:t>verifica</a:t>
            </a:r>
            <a:r>
              <a:rPr lang="en-US">
                <a:ea typeface="Calibri"/>
                <a:cs typeface="Calibri"/>
              </a:rPr>
              <a:t> se </a:t>
            </a:r>
            <a:r>
              <a:rPr lang="en-US" err="1">
                <a:ea typeface="Calibri"/>
                <a:cs typeface="Calibri"/>
              </a:rPr>
              <a:t>consegue</a:t>
            </a:r>
            <a:r>
              <a:rPr lang="en-US">
                <a:ea typeface="Calibri"/>
                <a:cs typeface="Calibri"/>
              </a:rPr>
              <a:t> </a:t>
            </a:r>
            <a:r>
              <a:rPr lang="en-US" err="1">
                <a:ea typeface="Calibri"/>
                <a:cs typeface="Calibri"/>
              </a:rPr>
              <a:t>gerar</a:t>
            </a:r>
            <a:r>
              <a:rPr lang="en-US">
                <a:ea typeface="Calibri"/>
                <a:cs typeface="Calibri"/>
              </a:rPr>
              <a:t> a </a:t>
            </a:r>
            <a:r>
              <a:rPr lang="en-US" err="1">
                <a:ea typeface="Calibri"/>
                <a:cs typeface="Calibri"/>
              </a:rPr>
              <a:t>chave</a:t>
            </a:r>
            <a:r>
              <a:rPr lang="en-US">
                <a:ea typeface="Calibri"/>
                <a:cs typeface="Calibri"/>
              </a:rPr>
              <a:t> com </a:t>
            </a:r>
            <a:r>
              <a:rPr lang="en-US" err="1">
                <a:ea typeface="Calibri"/>
                <a:cs typeface="Calibri"/>
              </a:rPr>
              <a:t>os</a:t>
            </a:r>
            <a:r>
              <a:rPr lang="en-US">
                <a:ea typeface="Calibri"/>
                <a:cs typeface="Calibri"/>
              </a:rPr>
              <a:t> </a:t>
            </a:r>
            <a:r>
              <a:rPr lang="en-US" err="1">
                <a:ea typeface="Calibri"/>
                <a:cs typeface="Calibri"/>
              </a:rPr>
              <a:t>parametros</a:t>
            </a:r>
            <a:r>
              <a:rPr lang="en-US">
                <a:ea typeface="Calibri"/>
                <a:cs typeface="Calibri"/>
              </a:rPr>
              <a:t> </a:t>
            </a:r>
            <a:r>
              <a:rPr lang="en-US" err="1">
                <a:ea typeface="Calibri"/>
                <a:cs typeface="Calibri"/>
              </a:rPr>
              <a:t>especificados</a:t>
            </a:r>
            <a:r>
              <a:rPr lang="en-US">
                <a:ea typeface="Calibri"/>
                <a:cs typeface="Calibri"/>
              </a:rPr>
              <a:t> e </a:t>
            </a:r>
            <a:r>
              <a:rPr lang="en-US" err="1">
                <a:ea typeface="Calibri"/>
                <a:cs typeface="Calibri"/>
              </a:rPr>
              <a:t>envia</a:t>
            </a:r>
            <a:r>
              <a:rPr lang="en-US">
                <a:ea typeface="Calibri"/>
                <a:cs typeface="Calibri"/>
              </a:rPr>
              <a:t> um acknowledge </a:t>
            </a:r>
            <a:r>
              <a:rPr lang="en-US" err="1">
                <a:ea typeface="Calibri"/>
                <a:cs typeface="Calibri"/>
              </a:rPr>
              <a:t>indicando</a:t>
            </a:r>
            <a:r>
              <a:rPr lang="en-US">
                <a:ea typeface="Calibri"/>
                <a:cs typeface="Calibri"/>
              </a:rPr>
              <a:t> que </a:t>
            </a:r>
            <a:r>
              <a:rPr lang="en-US" err="1">
                <a:ea typeface="Calibri"/>
                <a:cs typeface="Calibri"/>
              </a:rPr>
              <a:t>consegue</a:t>
            </a:r>
            <a:r>
              <a:rPr lang="en-US">
                <a:ea typeface="Calibri"/>
                <a:cs typeface="Calibri"/>
              </a:rPr>
              <a:t>. </a:t>
            </a:r>
            <a:r>
              <a:rPr lang="en-US" err="1">
                <a:ea typeface="Calibri"/>
                <a:cs typeface="Calibri"/>
              </a:rPr>
              <a:t>Após</a:t>
            </a:r>
            <a:r>
              <a:rPr lang="en-US">
                <a:ea typeface="Calibri"/>
                <a:cs typeface="Calibri"/>
              </a:rPr>
              <a:t> </a:t>
            </a:r>
            <a:r>
              <a:rPr lang="en-US" err="1">
                <a:ea typeface="Calibri"/>
                <a:cs typeface="Calibri"/>
              </a:rPr>
              <a:t>isto</a:t>
            </a:r>
            <a:r>
              <a:rPr lang="en-US">
                <a:ea typeface="Calibri"/>
                <a:cs typeface="Calibri"/>
              </a:rPr>
              <a:t> </a:t>
            </a:r>
            <a:r>
              <a:rPr lang="en-US" err="1">
                <a:ea typeface="Calibri"/>
                <a:cs typeface="Calibri"/>
              </a:rPr>
              <a:t>os</a:t>
            </a:r>
            <a:r>
              <a:rPr lang="en-US">
                <a:ea typeface="Calibri"/>
                <a:cs typeface="Calibri"/>
              </a:rPr>
              <a:t> </a:t>
            </a:r>
            <a:r>
              <a:rPr lang="en-US" err="1">
                <a:ea typeface="Calibri"/>
                <a:cs typeface="Calibri"/>
              </a:rPr>
              <a:t>dois</a:t>
            </a:r>
            <a:r>
              <a:rPr lang="en-US">
                <a:ea typeface="Calibri"/>
                <a:cs typeface="Calibri"/>
              </a:rPr>
              <a:t> KMS </a:t>
            </a:r>
            <a:r>
              <a:rPr lang="en-US" err="1">
                <a:ea typeface="Calibri"/>
                <a:cs typeface="Calibri"/>
              </a:rPr>
              <a:t>vão</a:t>
            </a:r>
            <a:r>
              <a:rPr lang="en-US">
                <a:ea typeface="Calibri"/>
                <a:cs typeface="Calibri"/>
              </a:rPr>
              <a:t> </a:t>
            </a:r>
            <a:r>
              <a:rPr lang="en-US" err="1">
                <a:ea typeface="Calibri"/>
                <a:cs typeface="Calibri"/>
              </a:rPr>
              <a:t>gerar</a:t>
            </a:r>
            <a:r>
              <a:rPr lang="en-US">
                <a:ea typeface="Calibri"/>
                <a:cs typeface="Calibri"/>
              </a:rPr>
              <a:t> a </a:t>
            </a:r>
            <a:r>
              <a:rPr lang="en-US" err="1">
                <a:ea typeface="Calibri"/>
                <a:cs typeface="Calibri"/>
              </a:rPr>
              <a:t>chave</a:t>
            </a:r>
            <a:r>
              <a:rPr lang="en-US">
                <a:ea typeface="Calibri"/>
                <a:cs typeface="Calibri"/>
              </a:rPr>
              <a:t> e </a:t>
            </a:r>
            <a:r>
              <a:rPr lang="en-US" err="1">
                <a:ea typeface="Calibri"/>
                <a:cs typeface="Calibri"/>
              </a:rPr>
              <a:t>guardá</a:t>
            </a:r>
            <a:r>
              <a:rPr lang="en-US">
                <a:ea typeface="Calibri"/>
                <a:cs typeface="Calibri"/>
              </a:rPr>
              <a:t>-la </a:t>
            </a:r>
            <a:r>
              <a:rPr lang="en-US" err="1">
                <a:ea typeface="Calibri"/>
                <a:cs typeface="Calibri"/>
              </a:rPr>
              <a:t>na</a:t>
            </a:r>
            <a:r>
              <a:rPr lang="en-US">
                <a:ea typeface="Calibri"/>
                <a:cs typeface="Calibri"/>
              </a:rPr>
              <a:t> base de dados </a:t>
            </a:r>
            <a:r>
              <a:rPr lang="en-US" err="1">
                <a:ea typeface="Calibri"/>
                <a:cs typeface="Calibri"/>
              </a:rPr>
              <a:t>associando</a:t>
            </a:r>
            <a:r>
              <a:rPr lang="en-US">
                <a:ea typeface="Calibri"/>
                <a:cs typeface="Calibri"/>
              </a:rPr>
              <a:t>-a </a:t>
            </a:r>
            <a:r>
              <a:rPr lang="en-US" err="1">
                <a:ea typeface="Calibri"/>
                <a:cs typeface="Calibri"/>
              </a:rPr>
              <a:t>ao</a:t>
            </a:r>
            <a:r>
              <a:rPr lang="en-US">
                <a:ea typeface="Calibri"/>
                <a:cs typeface="Calibri"/>
              </a:rPr>
              <a:t> key stream ID </a:t>
            </a:r>
            <a:r>
              <a:rPr lang="en-US" err="1">
                <a:ea typeface="Calibri"/>
                <a:cs typeface="Calibri"/>
              </a:rPr>
              <a:t>referido</a:t>
            </a:r>
            <a:r>
              <a:rPr lang="en-US">
                <a:ea typeface="Calibri"/>
                <a:cs typeface="Calibri"/>
              </a:rPr>
              <a:t> </a:t>
            </a:r>
            <a:r>
              <a:rPr lang="en-US" err="1">
                <a:ea typeface="Calibri"/>
                <a:cs typeface="Calibri"/>
              </a:rPr>
              <a:t>anteriormente</a:t>
            </a:r>
            <a:r>
              <a:rPr lang="en-US">
                <a:ea typeface="Calibri"/>
                <a:cs typeface="Calibri"/>
              </a:rPr>
              <a:t> e com um index sequencial.</a:t>
            </a:r>
          </a:p>
        </p:txBody>
      </p:sp>
      <p:sp>
        <p:nvSpPr>
          <p:cNvPr id="4" name="Slide Number Placeholder 3"/>
          <p:cNvSpPr>
            <a:spLocks noGrp="1"/>
          </p:cNvSpPr>
          <p:nvPr>
            <p:ph type="sldNum" sz="quarter" idx="5"/>
          </p:nvPr>
        </p:nvSpPr>
        <p:spPr/>
        <p:txBody>
          <a:bodyPr/>
          <a:lstStyle/>
          <a:p>
            <a:fld id="{8C22DA26-846E-4487-AC25-A9B34541F8C0}" type="slidenum">
              <a:rPr lang="en-US"/>
              <a:t>11</a:t>
            </a:fld>
            <a:endParaRPr lang="en-US"/>
          </a:p>
        </p:txBody>
      </p:sp>
    </p:spTree>
    <p:extLst>
      <p:ext uri="{BB962C8B-B14F-4D97-AF65-F5344CB8AC3E}">
        <p14:creationId xmlns:p14="http://schemas.microsoft.com/office/powerpoint/2010/main" val="734103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 north interface é </a:t>
            </a:r>
            <a:r>
              <a:rPr lang="en-US" err="1">
                <a:ea typeface="Calibri"/>
                <a:cs typeface="Calibri"/>
              </a:rPr>
              <a:t>usada</a:t>
            </a:r>
            <a:r>
              <a:rPr lang="en-US">
                <a:ea typeface="Calibri"/>
                <a:cs typeface="Calibri"/>
              </a:rPr>
              <a:t> para a </a:t>
            </a:r>
            <a:r>
              <a:rPr lang="en-US" err="1">
                <a:ea typeface="Calibri"/>
                <a:cs typeface="Calibri"/>
              </a:rPr>
              <a:t>comunicação</a:t>
            </a:r>
            <a:r>
              <a:rPr lang="en-US">
                <a:ea typeface="Calibri"/>
                <a:cs typeface="Calibri"/>
              </a:rPr>
              <a:t> entre a app e o kms, </a:t>
            </a:r>
            <a:r>
              <a:rPr lang="en-US" err="1">
                <a:ea typeface="Calibri"/>
                <a:cs typeface="Calibri"/>
              </a:rPr>
              <a:t>foi</a:t>
            </a:r>
            <a:r>
              <a:rPr lang="en-US">
                <a:ea typeface="Calibri"/>
                <a:cs typeface="Calibri"/>
              </a:rPr>
              <a:t> </a:t>
            </a:r>
            <a:r>
              <a:rPr lang="en-US" err="1">
                <a:ea typeface="Calibri"/>
                <a:cs typeface="Calibri"/>
              </a:rPr>
              <a:t>implementada</a:t>
            </a:r>
            <a:r>
              <a:rPr lang="en-US">
                <a:ea typeface="Calibri"/>
                <a:cs typeface="Calibri"/>
              </a:rPr>
              <a:t> da </a:t>
            </a:r>
            <a:r>
              <a:rPr lang="en-US" err="1">
                <a:ea typeface="Calibri"/>
                <a:cs typeface="Calibri"/>
              </a:rPr>
              <a:t>mesma</a:t>
            </a:r>
            <a:r>
              <a:rPr lang="en-US">
                <a:ea typeface="Calibri"/>
                <a:cs typeface="Calibri"/>
              </a:rPr>
              <a:t> forma que a south interface </a:t>
            </a:r>
            <a:r>
              <a:rPr lang="en-US" err="1">
                <a:ea typeface="Calibri"/>
                <a:cs typeface="Calibri"/>
              </a:rPr>
              <a:t>sendo</a:t>
            </a:r>
            <a:r>
              <a:rPr lang="en-US">
                <a:ea typeface="Calibri"/>
                <a:cs typeface="Calibri"/>
              </a:rPr>
              <a:t> que </a:t>
            </a:r>
            <a:r>
              <a:rPr lang="en-US" err="1">
                <a:ea typeface="Calibri"/>
                <a:cs typeface="Calibri"/>
              </a:rPr>
              <a:t>funciona</a:t>
            </a:r>
            <a:r>
              <a:rPr lang="en-US">
                <a:ea typeface="Calibri"/>
                <a:cs typeface="Calibri"/>
              </a:rPr>
              <a:t> </a:t>
            </a:r>
            <a:r>
              <a:rPr lang="en-US" err="1">
                <a:ea typeface="Calibri"/>
                <a:cs typeface="Calibri"/>
              </a:rPr>
              <a:t>em</a:t>
            </a:r>
            <a:r>
              <a:rPr lang="en-US">
                <a:ea typeface="Calibri"/>
                <a:cs typeface="Calibri"/>
              </a:rPr>
              <a:t> modo PULL. Neste </a:t>
            </a:r>
            <a:r>
              <a:rPr lang="en-US" err="1">
                <a:ea typeface="Calibri"/>
                <a:cs typeface="Calibri"/>
              </a:rPr>
              <a:t>caso</a:t>
            </a:r>
            <a:r>
              <a:rPr lang="en-US">
                <a:ea typeface="Calibri"/>
                <a:cs typeface="Calibri"/>
              </a:rPr>
              <a:t> a </a:t>
            </a:r>
            <a:r>
              <a:rPr lang="en-US" err="1">
                <a:ea typeface="Calibri"/>
                <a:cs typeface="Calibri"/>
              </a:rPr>
              <a:t>aplicação</a:t>
            </a:r>
            <a:r>
              <a:rPr lang="en-US">
                <a:ea typeface="Calibri"/>
                <a:cs typeface="Calibri"/>
              </a:rPr>
              <a:t> </a:t>
            </a:r>
            <a:r>
              <a:rPr lang="en-US" err="1">
                <a:ea typeface="Calibri"/>
                <a:cs typeface="Calibri"/>
              </a:rPr>
              <a:t>faz</a:t>
            </a:r>
            <a:r>
              <a:rPr lang="en-US">
                <a:ea typeface="Calibri"/>
                <a:cs typeface="Calibri"/>
              </a:rPr>
              <a:t> um </a:t>
            </a:r>
            <a:r>
              <a:rPr lang="en-US" err="1">
                <a:ea typeface="Calibri"/>
                <a:cs typeface="Calibri"/>
              </a:rPr>
              <a:t>open_connect</a:t>
            </a:r>
            <a:r>
              <a:rPr lang="en-US">
                <a:ea typeface="Calibri"/>
                <a:cs typeface="Calibri"/>
              </a:rPr>
              <a:t> para </a:t>
            </a:r>
            <a:r>
              <a:rPr lang="en-US" err="1">
                <a:ea typeface="Calibri"/>
                <a:cs typeface="Calibri"/>
              </a:rPr>
              <a:t>abrir</a:t>
            </a:r>
            <a:r>
              <a:rPr lang="en-US">
                <a:ea typeface="Calibri"/>
                <a:cs typeface="Calibri"/>
              </a:rPr>
              <a:t> a </a:t>
            </a:r>
            <a:r>
              <a:rPr lang="en-US" err="1">
                <a:ea typeface="Calibri"/>
                <a:cs typeface="Calibri"/>
              </a:rPr>
              <a:t>conexão</a:t>
            </a:r>
            <a:r>
              <a:rPr lang="en-US">
                <a:ea typeface="Calibri"/>
                <a:cs typeface="Calibri"/>
              </a:rPr>
              <a:t> e um </a:t>
            </a:r>
            <a:r>
              <a:rPr lang="en-US" err="1">
                <a:ea typeface="Calibri"/>
                <a:cs typeface="Calibri"/>
              </a:rPr>
              <a:t>pedido</a:t>
            </a:r>
            <a:r>
              <a:rPr lang="en-US">
                <a:ea typeface="Calibri"/>
                <a:cs typeface="Calibri"/>
              </a:rPr>
              <a:t> </a:t>
            </a:r>
            <a:r>
              <a:rPr lang="en-US" err="1">
                <a:ea typeface="Calibri"/>
                <a:cs typeface="Calibri"/>
              </a:rPr>
              <a:t>get_gey</a:t>
            </a:r>
            <a:r>
              <a:rPr lang="en-US">
                <a:ea typeface="Calibri"/>
                <a:cs typeface="Calibri"/>
              </a:rPr>
              <a:t> para </a:t>
            </a:r>
            <a:r>
              <a:rPr lang="en-US" err="1">
                <a:ea typeface="Calibri"/>
                <a:cs typeface="Calibri"/>
              </a:rPr>
              <a:t>cada</a:t>
            </a:r>
            <a:r>
              <a:rPr lang="en-US">
                <a:ea typeface="Calibri"/>
                <a:cs typeface="Calibri"/>
              </a:rPr>
              <a:t> </a:t>
            </a:r>
            <a:r>
              <a:rPr lang="en-US" err="1">
                <a:ea typeface="Calibri"/>
                <a:cs typeface="Calibri"/>
              </a:rPr>
              <a:t>chave</a:t>
            </a:r>
            <a:r>
              <a:rPr lang="en-US">
                <a:ea typeface="Calibri"/>
                <a:cs typeface="Calibri"/>
              </a:rPr>
              <a:t> </a:t>
            </a:r>
            <a:r>
              <a:rPr lang="en-US" err="1">
                <a:ea typeface="Calibri"/>
                <a:cs typeface="Calibri"/>
              </a:rPr>
              <a:t>pretendida</a:t>
            </a:r>
            <a:r>
              <a:rPr lang="en-US">
                <a:ea typeface="Calibri"/>
                <a:cs typeface="Calibri"/>
              </a:rPr>
              <a:t>.</a:t>
            </a:r>
          </a:p>
        </p:txBody>
      </p:sp>
      <p:sp>
        <p:nvSpPr>
          <p:cNvPr id="4" name="Slide Number Placeholder 3"/>
          <p:cNvSpPr>
            <a:spLocks noGrp="1"/>
          </p:cNvSpPr>
          <p:nvPr>
            <p:ph type="sldNum" sz="quarter" idx="5"/>
          </p:nvPr>
        </p:nvSpPr>
        <p:spPr/>
        <p:txBody>
          <a:bodyPr/>
          <a:lstStyle/>
          <a:p>
            <a:fld id="{8C22DA26-846E-4487-AC25-A9B34541F8C0}" type="slidenum">
              <a:rPr lang="en-US"/>
              <a:t>12</a:t>
            </a:fld>
            <a:endParaRPr lang="en-US"/>
          </a:p>
        </p:txBody>
      </p:sp>
    </p:spTree>
    <p:extLst>
      <p:ext uri="{BB962C8B-B14F-4D97-AF65-F5344CB8AC3E}">
        <p14:creationId xmlns:p14="http://schemas.microsoft.com/office/powerpoint/2010/main" val="18027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Calcular</a:t>
            </a:r>
            <a:r>
              <a:rPr lang="en-US">
                <a:ea typeface="Calibri"/>
                <a:cs typeface="Calibri"/>
              </a:rPr>
              <a:t> key rate, </a:t>
            </a:r>
            <a:r>
              <a:rPr lang="en-US" err="1">
                <a:ea typeface="Calibri"/>
                <a:cs typeface="Calibri"/>
              </a:rPr>
              <a:t>key_sync</a:t>
            </a:r>
            <a:r>
              <a:rPr lang="en-US">
                <a:ea typeface="Calibri"/>
                <a:cs typeface="Calibri"/>
              </a:rPr>
              <a:t> rate. Falar do que </a:t>
            </a:r>
            <a:r>
              <a:rPr lang="en-US" err="1">
                <a:ea typeface="Calibri"/>
                <a:cs typeface="Calibri"/>
              </a:rPr>
              <a:t>ficou</a:t>
            </a:r>
            <a:r>
              <a:rPr lang="en-US">
                <a:ea typeface="Calibri"/>
                <a:cs typeface="Calibri"/>
              </a:rPr>
              <a:t> </a:t>
            </a:r>
            <a:r>
              <a:rPr lang="en-US" err="1">
                <a:ea typeface="Calibri"/>
                <a:cs typeface="Calibri"/>
              </a:rPr>
              <a:t>bem</a:t>
            </a:r>
            <a:r>
              <a:rPr lang="en-US">
                <a:ea typeface="Calibri"/>
                <a:cs typeface="Calibri"/>
              </a:rPr>
              <a:t> </a:t>
            </a:r>
            <a:r>
              <a:rPr lang="en-US" err="1">
                <a:ea typeface="Calibri"/>
                <a:cs typeface="Calibri"/>
              </a:rPr>
              <a:t>implementado</a:t>
            </a:r>
            <a:r>
              <a:rPr lang="en-US">
                <a:ea typeface="Calibri"/>
                <a:cs typeface="Calibri"/>
              </a:rPr>
              <a:t>, de </a:t>
            </a:r>
            <a:r>
              <a:rPr lang="en-US" err="1">
                <a:ea typeface="Calibri"/>
                <a:cs typeface="Calibri"/>
              </a:rPr>
              <a:t>problemas</a:t>
            </a:r>
            <a:r>
              <a:rPr lang="en-US">
                <a:ea typeface="Calibri"/>
                <a:cs typeface="Calibri"/>
              </a:rPr>
              <a:t> que </a:t>
            </a:r>
            <a:r>
              <a:rPr lang="en-US" err="1">
                <a:ea typeface="Calibri"/>
                <a:cs typeface="Calibri"/>
              </a:rPr>
              <a:t>surgiram</a:t>
            </a:r>
            <a:r>
              <a:rPr lang="en-US">
                <a:ea typeface="Calibri"/>
                <a:cs typeface="Calibri"/>
              </a:rPr>
              <a:t> e que se </a:t>
            </a:r>
            <a:r>
              <a:rPr lang="en-US" err="1">
                <a:ea typeface="Calibri"/>
                <a:cs typeface="Calibri"/>
              </a:rPr>
              <a:t>mantêm</a:t>
            </a:r>
            <a:r>
              <a:rPr lang="en-US">
                <a:ea typeface="Calibri"/>
                <a:cs typeface="Calibri"/>
              </a:rPr>
              <a:t>.</a:t>
            </a:r>
          </a:p>
          <a:p>
            <a:r>
              <a:rPr lang="en-US">
                <a:ea typeface="Calibri"/>
                <a:cs typeface="Calibri"/>
              </a:rPr>
              <a:t>Key size = 256B</a:t>
            </a:r>
          </a:p>
        </p:txBody>
      </p:sp>
      <p:sp>
        <p:nvSpPr>
          <p:cNvPr id="4" name="Slide Number Placeholder 3"/>
          <p:cNvSpPr>
            <a:spLocks noGrp="1"/>
          </p:cNvSpPr>
          <p:nvPr>
            <p:ph type="sldNum" sz="quarter" idx="5"/>
          </p:nvPr>
        </p:nvSpPr>
        <p:spPr/>
        <p:txBody>
          <a:bodyPr/>
          <a:lstStyle/>
          <a:p>
            <a:fld id="{8C22DA26-846E-4487-AC25-A9B34541F8C0}" type="slidenum">
              <a:rPr lang="en-US"/>
              <a:t>14</a:t>
            </a:fld>
            <a:endParaRPr lang="en-US"/>
          </a:p>
        </p:txBody>
      </p:sp>
    </p:spTree>
    <p:extLst>
      <p:ext uri="{BB962C8B-B14F-4D97-AF65-F5344CB8AC3E}">
        <p14:creationId xmlns:p14="http://schemas.microsoft.com/office/powerpoint/2010/main" val="3684162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general project, we learned important things about the importance key communication networks  and a good management of a key layer que </a:t>
            </a:r>
            <a:r>
              <a:rPr lang="en-US" err="1"/>
              <a:t>representa</a:t>
            </a:r>
            <a:r>
              <a:rPr lang="en-US"/>
              <a:t> </a:t>
            </a:r>
            <a:r>
              <a:rPr lang="en-US" err="1"/>
              <a:t>uma</a:t>
            </a:r>
            <a:r>
              <a:rPr lang="en-US"/>
              <a:t> </a:t>
            </a:r>
            <a:r>
              <a:rPr lang="en-US" err="1"/>
              <a:t>componente</a:t>
            </a:r>
            <a:r>
              <a:rPr lang="en-US"/>
              <a:t> </a:t>
            </a:r>
            <a:r>
              <a:rPr lang="en-US" err="1"/>
              <a:t>crítica</a:t>
            </a:r>
            <a:r>
              <a:rPr lang="en-US"/>
              <a:t> para </a:t>
            </a:r>
            <a:r>
              <a:rPr lang="en-US" err="1"/>
              <a:t>garantir</a:t>
            </a:r>
            <a:r>
              <a:rPr lang="en-US"/>
              <a:t> a </a:t>
            </a:r>
            <a:r>
              <a:rPr lang="en-US" err="1"/>
              <a:t>segurança</a:t>
            </a:r>
            <a:r>
              <a:rPr lang="en-US"/>
              <a:t> e a </a:t>
            </a:r>
            <a:r>
              <a:rPr lang="en-US" err="1"/>
              <a:t>eficiencia</a:t>
            </a:r>
            <a:r>
              <a:rPr lang="en-US"/>
              <a:t> de </a:t>
            </a:r>
            <a:r>
              <a:rPr lang="en-US" err="1"/>
              <a:t>transmissão</a:t>
            </a:r>
            <a:r>
              <a:rPr lang="en-US"/>
              <a:t> de dados.</a:t>
            </a:r>
          </a:p>
        </p:txBody>
      </p:sp>
      <p:sp>
        <p:nvSpPr>
          <p:cNvPr id="4" name="Slide Number Placeholder 3"/>
          <p:cNvSpPr>
            <a:spLocks noGrp="1"/>
          </p:cNvSpPr>
          <p:nvPr>
            <p:ph type="sldNum" sz="quarter" idx="5"/>
          </p:nvPr>
        </p:nvSpPr>
        <p:spPr/>
        <p:txBody>
          <a:bodyPr/>
          <a:lstStyle/>
          <a:p>
            <a:fld id="{8C22DA26-846E-4487-AC25-A9B34541F8C0}" type="slidenum">
              <a:rPr lang="en-US"/>
              <a:t>16</a:t>
            </a:fld>
            <a:endParaRPr lang="en-US"/>
          </a:p>
        </p:txBody>
      </p:sp>
    </p:spTree>
    <p:extLst>
      <p:ext uri="{BB962C8B-B14F-4D97-AF65-F5344CB8AC3E}">
        <p14:creationId xmlns:p14="http://schemas.microsoft.com/office/powerpoint/2010/main" val="347804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Aqui </a:t>
            </a:r>
            <a:r>
              <a:rPr lang="en-US" err="1">
                <a:ea typeface="Calibri"/>
                <a:cs typeface="Calibri"/>
              </a:rPr>
              <a:t>temos</a:t>
            </a:r>
            <a:r>
              <a:rPr lang="en-US">
                <a:ea typeface="Calibri"/>
                <a:cs typeface="Calibri"/>
              </a:rPr>
              <a:t> o </a:t>
            </a:r>
            <a:r>
              <a:rPr lang="en-US" err="1">
                <a:ea typeface="Calibri"/>
                <a:cs typeface="Calibri"/>
              </a:rPr>
              <a:t>fluxo</a:t>
            </a:r>
            <a:r>
              <a:rPr lang="en-US">
                <a:ea typeface="Calibri"/>
                <a:cs typeface="Calibri"/>
              </a:rPr>
              <a:t> que a </a:t>
            </a:r>
            <a:r>
              <a:rPr lang="en-US" err="1">
                <a:ea typeface="Calibri"/>
                <a:cs typeface="Calibri"/>
              </a:rPr>
              <a:t>apresentação</a:t>
            </a:r>
            <a:r>
              <a:rPr lang="en-US">
                <a:ea typeface="Calibri"/>
                <a:cs typeface="Calibri"/>
              </a:rPr>
              <a:t> </a:t>
            </a:r>
            <a:r>
              <a:rPr lang="en-US" err="1">
                <a:ea typeface="Calibri"/>
                <a:cs typeface="Calibri"/>
              </a:rPr>
              <a:t>vai</a:t>
            </a:r>
            <a:r>
              <a:rPr lang="en-US">
                <a:ea typeface="Calibri"/>
                <a:cs typeface="Calibri"/>
              </a:rPr>
              <a:t> </a:t>
            </a:r>
            <a:r>
              <a:rPr lang="en-US" err="1">
                <a:ea typeface="Calibri"/>
                <a:cs typeface="Calibri"/>
              </a:rPr>
              <a:t>seguir</a:t>
            </a:r>
            <a:r>
              <a:rPr lang="en-US">
                <a:ea typeface="Calibri"/>
                <a:cs typeface="Calibri"/>
              </a:rPr>
              <a:t>. </a:t>
            </a:r>
            <a:r>
              <a:rPr lang="en-US" err="1">
                <a:ea typeface="Calibri"/>
                <a:cs typeface="Calibri"/>
              </a:rPr>
              <a:t>Começando</a:t>
            </a:r>
            <a:r>
              <a:rPr lang="en-US">
                <a:ea typeface="Calibri"/>
                <a:cs typeface="Calibri"/>
              </a:rPr>
              <a:t> com a </a:t>
            </a:r>
            <a:r>
              <a:rPr lang="en-US" err="1">
                <a:ea typeface="Calibri"/>
                <a:cs typeface="Calibri"/>
              </a:rPr>
              <a:t>introdução</a:t>
            </a:r>
            <a:r>
              <a:rPr lang="en-US">
                <a:ea typeface="Calibri"/>
                <a:cs typeface="Calibri"/>
              </a:rPr>
              <a:t> </a:t>
            </a:r>
            <a:r>
              <a:rPr lang="en-US" err="1">
                <a:ea typeface="Calibri"/>
                <a:cs typeface="Calibri"/>
              </a:rPr>
              <a:t>ao</a:t>
            </a:r>
            <a:r>
              <a:rPr lang="en-US">
                <a:ea typeface="Calibri"/>
                <a:cs typeface="Calibri"/>
              </a:rPr>
              <a:t> </a:t>
            </a:r>
            <a:r>
              <a:rPr lang="en-US" err="1">
                <a:ea typeface="Calibri"/>
                <a:cs typeface="Calibri"/>
              </a:rPr>
              <a:t>tema</a:t>
            </a:r>
            <a:r>
              <a:rPr lang="en-US">
                <a:ea typeface="Calibri"/>
                <a:cs typeface="Calibri"/>
              </a:rPr>
              <a:t> do </a:t>
            </a:r>
            <a:r>
              <a:rPr lang="en-US" err="1">
                <a:ea typeface="Calibri"/>
                <a:cs typeface="Calibri"/>
              </a:rPr>
              <a:t>projeto</a:t>
            </a:r>
            <a:r>
              <a:rPr lang="en-US">
                <a:ea typeface="Calibri"/>
                <a:cs typeface="Calibri"/>
              </a:rPr>
              <a:t>, </a:t>
            </a:r>
            <a:r>
              <a:rPr lang="en-US" err="1">
                <a:ea typeface="Calibri"/>
                <a:cs typeface="Calibri"/>
              </a:rPr>
              <a:t>seguindo</a:t>
            </a:r>
            <a:r>
              <a:rPr lang="en-US">
                <a:ea typeface="Calibri"/>
                <a:cs typeface="Calibri"/>
              </a:rPr>
              <a:t>-se as </a:t>
            </a:r>
            <a:r>
              <a:rPr lang="en-US" err="1">
                <a:ea typeface="Calibri"/>
                <a:cs typeface="Calibri"/>
              </a:rPr>
              <a:t>etapas</a:t>
            </a:r>
            <a:r>
              <a:rPr lang="en-US">
                <a:ea typeface="Calibri"/>
                <a:cs typeface="Calibri"/>
              </a:rPr>
              <a:t> de </a:t>
            </a:r>
            <a:r>
              <a:rPr lang="en-US" err="1">
                <a:ea typeface="Calibri"/>
                <a:cs typeface="Calibri"/>
              </a:rPr>
              <a:t>implementação</a:t>
            </a:r>
            <a:r>
              <a:rPr lang="en-US">
                <a:ea typeface="Calibri"/>
                <a:cs typeface="Calibri"/>
              </a:rPr>
              <a:t> e </a:t>
            </a:r>
            <a:r>
              <a:rPr lang="en-US" err="1">
                <a:ea typeface="Calibri"/>
                <a:cs typeface="Calibri"/>
              </a:rPr>
              <a:t>por</a:t>
            </a:r>
            <a:r>
              <a:rPr lang="en-US">
                <a:ea typeface="Calibri"/>
                <a:cs typeface="Calibri"/>
              </a:rPr>
              <a:t> </a:t>
            </a:r>
            <a:r>
              <a:rPr lang="en-US" err="1">
                <a:ea typeface="Calibri"/>
                <a:cs typeface="Calibri"/>
              </a:rPr>
              <a:t>fim</a:t>
            </a:r>
            <a:r>
              <a:rPr lang="en-US">
                <a:ea typeface="Calibri"/>
                <a:cs typeface="Calibri"/>
              </a:rPr>
              <a:t> </a:t>
            </a:r>
            <a:r>
              <a:rPr lang="en-US" err="1">
                <a:ea typeface="Calibri"/>
                <a:cs typeface="Calibri"/>
              </a:rPr>
              <a:t>será</a:t>
            </a:r>
            <a:r>
              <a:rPr lang="en-US">
                <a:ea typeface="Calibri"/>
                <a:cs typeface="Calibri"/>
              </a:rPr>
              <a:t> </a:t>
            </a:r>
            <a:r>
              <a:rPr lang="en-US" err="1">
                <a:ea typeface="Calibri"/>
                <a:cs typeface="Calibri"/>
              </a:rPr>
              <a:t>apresentada</a:t>
            </a:r>
            <a:r>
              <a:rPr lang="en-US">
                <a:ea typeface="Calibri"/>
                <a:cs typeface="Calibri"/>
              </a:rPr>
              <a:t> a </a:t>
            </a:r>
            <a:r>
              <a:rPr lang="en-US" err="1">
                <a:ea typeface="Calibri"/>
                <a:cs typeface="Calibri"/>
              </a:rPr>
              <a:t>demonstração</a:t>
            </a:r>
            <a:r>
              <a:rPr lang="en-US">
                <a:ea typeface="Calibri"/>
                <a:cs typeface="Calibri"/>
              </a:rPr>
              <a:t> e </a:t>
            </a:r>
            <a:r>
              <a:rPr lang="en-US" err="1">
                <a:ea typeface="Calibri"/>
                <a:cs typeface="Calibri"/>
              </a:rPr>
              <a:t>os</a:t>
            </a:r>
            <a:r>
              <a:rPr lang="en-US">
                <a:ea typeface="Calibri"/>
                <a:cs typeface="Calibri"/>
              </a:rPr>
              <a:t> </a:t>
            </a:r>
            <a:r>
              <a:rPr lang="en-US" err="1">
                <a:ea typeface="Calibri"/>
                <a:cs typeface="Calibri"/>
              </a:rPr>
              <a:t>resultados</a:t>
            </a:r>
            <a:r>
              <a:rPr lang="en-US">
                <a:ea typeface="Calibri"/>
                <a:cs typeface="Calibri"/>
              </a:rPr>
              <a:t>.</a:t>
            </a:r>
          </a:p>
        </p:txBody>
      </p:sp>
      <p:sp>
        <p:nvSpPr>
          <p:cNvPr id="4" name="Slide Number Placeholder 3"/>
          <p:cNvSpPr>
            <a:spLocks noGrp="1"/>
          </p:cNvSpPr>
          <p:nvPr>
            <p:ph type="sldNum" sz="quarter" idx="5"/>
          </p:nvPr>
        </p:nvSpPr>
        <p:spPr/>
        <p:txBody>
          <a:bodyPr/>
          <a:lstStyle/>
          <a:p>
            <a:fld id="{8C22DA26-846E-4487-AC25-A9B34541F8C0}" type="slidenum">
              <a:rPr lang="en-US"/>
              <a:t>2</a:t>
            </a:fld>
            <a:endParaRPr lang="en-US"/>
          </a:p>
        </p:txBody>
      </p:sp>
    </p:spTree>
    <p:extLst>
      <p:ext uri="{BB962C8B-B14F-4D97-AF65-F5344CB8AC3E}">
        <p14:creationId xmlns:p14="http://schemas.microsoft.com/office/powerpoint/2010/main" val="7316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 é a </a:t>
            </a:r>
            <a:r>
              <a:rPr lang="en-US" err="1"/>
              <a:t>arquitetura</a:t>
            </a:r>
            <a:r>
              <a:rPr lang="en-US"/>
              <a:t> </a:t>
            </a:r>
            <a:r>
              <a:rPr lang="en-US" err="1"/>
              <a:t>geral</a:t>
            </a:r>
            <a:r>
              <a:rPr lang="en-US"/>
              <a:t> do Sistema de </a:t>
            </a:r>
            <a:r>
              <a:rPr lang="en-US" err="1"/>
              <a:t>Gestão</a:t>
            </a:r>
            <a:r>
              <a:rPr lang="en-US"/>
              <a:t> de Chaves. O </a:t>
            </a:r>
            <a:r>
              <a:rPr lang="en-US" err="1"/>
              <a:t>nosso</a:t>
            </a:r>
            <a:r>
              <a:rPr lang="en-US"/>
              <a:t> </a:t>
            </a:r>
            <a:r>
              <a:rPr lang="en-US" err="1"/>
              <a:t>projeto</a:t>
            </a:r>
            <a:r>
              <a:rPr lang="en-US"/>
              <a:t> </a:t>
            </a:r>
            <a:r>
              <a:rPr lang="en-US" err="1"/>
              <a:t>tem</a:t>
            </a:r>
            <a:r>
              <a:rPr lang="en-US"/>
              <a:t> </a:t>
            </a:r>
            <a:r>
              <a:rPr lang="en-US" err="1"/>
              <a:t>como</a:t>
            </a:r>
            <a:r>
              <a:rPr lang="en-US"/>
              <a:t> </a:t>
            </a:r>
            <a:r>
              <a:rPr lang="en-US" err="1"/>
              <a:t>objetivo</a:t>
            </a:r>
            <a:r>
              <a:rPr lang="en-US"/>
              <a:t> </a:t>
            </a:r>
            <a:r>
              <a:rPr lang="en-US" err="1"/>
              <a:t>desenvolver</a:t>
            </a:r>
            <a:r>
              <a:rPr lang="en-US"/>
              <a:t> o </a:t>
            </a:r>
            <a:r>
              <a:rPr lang="en-US" err="1"/>
              <a:t>bloco</a:t>
            </a:r>
            <a:r>
              <a:rPr lang="en-US"/>
              <a:t> a </a:t>
            </a:r>
            <a:r>
              <a:rPr lang="en-US" err="1"/>
              <a:t>azul</a:t>
            </a:r>
            <a:r>
              <a:rPr lang="en-US"/>
              <a:t>, o KMS. Este </a:t>
            </a:r>
            <a:r>
              <a:rPr lang="en-US" err="1"/>
              <a:t>está</a:t>
            </a:r>
            <a:r>
              <a:rPr lang="en-US"/>
              <a:t> </a:t>
            </a:r>
            <a:r>
              <a:rPr lang="en-US" err="1"/>
              <a:t>relacionado</a:t>
            </a:r>
            <a:r>
              <a:rPr lang="en-US"/>
              <a:t> com as </a:t>
            </a:r>
            <a:r>
              <a:rPr lang="en-US" err="1"/>
              <a:t>camadas</a:t>
            </a:r>
            <a:r>
              <a:rPr lang="en-US"/>
              <a:t> de </a:t>
            </a:r>
            <a:r>
              <a:rPr lang="en-US" err="1"/>
              <a:t>baixo</a:t>
            </a:r>
            <a:r>
              <a:rPr lang="en-US"/>
              <a:t> de forma a </a:t>
            </a:r>
            <a:r>
              <a:rPr lang="en-US" err="1"/>
              <a:t>receber</a:t>
            </a:r>
            <a:r>
              <a:rPr lang="en-US"/>
              <a:t> as </a:t>
            </a:r>
            <a:r>
              <a:rPr lang="en-US" err="1"/>
              <a:t>chaves</a:t>
            </a:r>
            <a:r>
              <a:rPr lang="en-US"/>
              <a:t> que </a:t>
            </a:r>
            <a:r>
              <a:rPr lang="en-US" err="1"/>
              <a:t>serão</a:t>
            </a:r>
            <a:r>
              <a:rPr lang="en-US"/>
              <a:t> </a:t>
            </a:r>
            <a:r>
              <a:rPr lang="en-US" err="1"/>
              <a:t>enviadas</a:t>
            </a:r>
            <a:r>
              <a:rPr lang="en-US"/>
              <a:t> para a </a:t>
            </a:r>
            <a:r>
              <a:rPr lang="en-US" err="1"/>
              <a:t>camada</a:t>
            </a:r>
            <a:r>
              <a:rPr lang="en-US"/>
              <a:t> de </a:t>
            </a:r>
            <a:r>
              <a:rPr lang="en-US" err="1"/>
              <a:t>cima</a:t>
            </a:r>
            <a:r>
              <a:rPr lang="en-US"/>
              <a:t> </a:t>
            </a:r>
            <a:r>
              <a:rPr lang="en-US" err="1"/>
              <a:t>onde</a:t>
            </a:r>
            <a:r>
              <a:rPr lang="en-US"/>
              <a:t> se </a:t>
            </a:r>
            <a:r>
              <a:rPr lang="en-US" err="1"/>
              <a:t>situam</a:t>
            </a:r>
            <a:r>
              <a:rPr lang="en-US"/>
              <a:t> as </a:t>
            </a:r>
            <a:r>
              <a:rPr lang="en-US" err="1"/>
              <a:t>aplicações</a:t>
            </a:r>
            <a:r>
              <a:rPr lang="en-US"/>
              <a:t>. Esta </a:t>
            </a:r>
            <a:r>
              <a:rPr lang="en-US" err="1"/>
              <a:t>distribuição</a:t>
            </a:r>
            <a:r>
              <a:rPr lang="en-US"/>
              <a:t> e </a:t>
            </a:r>
            <a:r>
              <a:rPr lang="en-US" err="1"/>
              <a:t>gestão</a:t>
            </a:r>
            <a:r>
              <a:rPr lang="en-US"/>
              <a:t> de </a:t>
            </a:r>
            <a:r>
              <a:rPr lang="en-US" err="1"/>
              <a:t>chaves</a:t>
            </a:r>
            <a:r>
              <a:rPr lang="en-US"/>
              <a:t> </a:t>
            </a:r>
            <a:r>
              <a:rPr lang="en-US" err="1"/>
              <a:t>permite</a:t>
            </a:r>
            <a:r>
              <a:rPr lang="en-US"/>
              <a:t> que a Alice e o Bob </a:t>
            </a:r>
            <a:r>
              <a:rPr lang="en-US" err="1"/>
              <a:t>comuniquem</a:t>
            </a:r>
            <a:r>
              <a:rPr lang="en-US"/>
              <a:t> de forma </a:t>
            </a:r>
            <a:r>
              <a:rPr lang="en-US" err="1"/>
              <a:t>segura</a:t>
            </a:r>
            <a:r>
              <a:rPr lang="en-US"/>
              <a:t> e </a:t>
            </a:r>
            <a:r>
              <a:rPr lang="en-US" err="1"/>
              <a:t>também</a:t>
            </a:r>
            <a:r>
              <a:rPr lang="en-US"/>
              <a:t> </a:t>
            </a:r>
            <a:r>
              <a:rPr lang="en-US" err="1"/>
              <a:t>permite</a:t>
            </a:r>
            <a:r>
              <a:rPr lang="en-US"/>
              <a:t> que o John e a Mary </a:t>
            </a:r>
            <a:r>
              <a:rPr lang="en-US" err="1"/>
              <a:t>façam</a:t>
            </a:r>
            <a:r>
              <a:rPr lang="en-US"/>
              <a:t> secure multi-party computation que </a:t>
            </a:r>
            <a:r>
              <a:rPr lang="en-US" err="1"/>
              <a:t>consiste</a:t>
            </a:r>
            <a:r>
              <a:rPr lang="en-US"/>
              <a:t> </a:t>
            </a:r>
            <a:r>
              <a:rPr lang="en-US" err="1"/>
              <a:t>em</a:t>
            </a:r>
            <a:r>
              <a:rPr lang="en-US"/>
              <a:t> </a:t>
            </a:r>
            <a:r>
              <a:rPr lang="en-US" err="1"/>
              <a:t>computarem</a:t>
            </a:r>
            <a:r>
              <a:rPr lang="en-US"/>
              <a:t> um resultado com base </a:t>
            </a:r>
            <a:r>
              <a:rPr lang="en-US" err="1"/>
              <a:t>nas</a:t>
            </a:r>
            <a:r>
              <a:rPr lang="en-US"/>
              <a:t> </a:t>
            </a:r>
            <a:r>
              <a:rPr lang="en-US" err="1"/>
              <a:t>suas</a:t>
            </a:r>
            <a:r>
              <a:rPr lang="en-US"/>
              <a:t> entradas mas </a:t>
            </a:r>
            <a:r>
              <a:rPr lang="en-US" err="1"/>
              <a:t>sem</a:t>
            </a:r>
            <a:r>
              <a:rPr lang="en-US"/>
              <a:t> </a:t>
            </a:r>
            <a:r>
              <a:rPr lang="en-US" err="1"/>
              <a:t>estas</a:t>
            </a:r>
            <a:r>
              <a:rPr lang="en-US"/>
              <a:t> </a:t>
            </a:r>
            <a:r>
              <a:rPr lang="en-US" err="1"/>
              <a:t>serem</a:t>
            </a:r>
            <a:r>
              <a:rPr lang="en-US"/>
              <a:t> </a:t>
            </a:r>
            <a:r>
              <a:rPr lang="en-US" err="1"/>
              <a:t>reveladas</a:t>
            </a:r>
            <a:r>
              <a:rPr lang="en-US"/>
              <a:t>.</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8C22DA26-846E-4487-AC25-A9B34541F8C0}" type="slidenum">
              <a:t>3</a:t>
            </a:fld>
            <a:endParaRPr lang="en-US"/>
          </a:p>
        </p:txBody>
      </p:sp>
    </p:spTree>
    <p:extLst>
      <p:ext uri="{BB962C8B-B14F-4D97-AF65-F5344CB8AC3E}">
        <p14:creationId xmlns:p14="http://schemas.microsoft.com/office/powerpoint/2010/main" val="191860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a:t>Numa primeira fase, começámos por analisar alguma documentação relevante para o projeto, bem como definir e entender a arquitetura do sistema. </a:t>
            </a:r>
            <a:endParaRPr lang="pt-PT">
              <a:ea typeface="Calibri"/>
              <a:cs typeface="Calibri"/>
            </a:endParaRPr>
          </a:p>
          <a:p>
            <a:r>
              <a:rPr lang="pt-PT"/>
              <a:t>Posteriormente, começámos com a implementação da </a:t>
            </a:r>
            <a:r>
              <a:rPr lang="pt-PT" err="1"/>
              <a:t>South</a:t>
            </a:r>
            <a:r>
              <a:rPr lang="pt-PT"/>
              <a:t> Interface, que utiliza as operações do protocolo ETSI 004 para pedir e receber as chaves. </a:t>
            </a:r>
            <a:endParaRPr lang="pt-PT">
              <a:ea typeface="Calibri"/>
              <a:cs typeface="Calibri"/>
            </a:endParaRPr>
          </a:p>
          <a:p>
            <a:r>
              <a:rPr lang="pt-PT"/>
              <a:t>A </a:t>
            </a:r>
            <a:r>
              <a:rPr lang="pt-PT" err="1"/>
              <a:t>North</a:t>
            </a:r>
            <a:r>
              <a:rPr lang="pt-PT"/>
              <a:t> Interface foi implementada a seguir, visto que funciona de modo semelhante à </a:t>
            </a:r>
            <a:r>
              <a:rPr lang="pt-PT" err="1"/>
              <a:t>South</a:t>
            </a:r>
            <a:r>
              <a:rPr lang="pt-PT"/>
              <a:t> interface, com a diferença no modo de utilização do ETSI.</a:t>
            </a:r>
            <a:endParaRPr lang="pt-PT">
              <a:ea typeface="Calibri"/>
              <a:cs typeface="Calibri"/>
            </a:endParaRPr>
          </a:p>
          <a:p>
            <a:r>
              <a:rPr lang="pt-PT"/>
              <a:t>Desenvolvemos também um Emulador da camada de Reconciliação, que simula a geração de material de chaves, e um </a:t>
            </a:r>
            <a:r>
              <a:rPr lang="pt-PT" err="1"/>
              <a:t>Key</a:t>
            </a:r>
            <a:r>
              <a:rPr lang="pt-PT"/>
              <a:t> Provider para fornecer este material ao KMS.</a:t>
            </a:r>
            <a:endParaRPr lang="pt-PT">
              <a:ea typeface="Calibri"/>
              <a:cs typeface="Calibri"/>
            </a:endParaRPr>
          </a:p>
          <a:p>
            <a:r>
              <a:rPr lang="pt-PT"/>
              <a:t>Para guardar o material de chaves recebido pelo </a:t>
            </a:r>
            <a:r>
              <a:rPr lang="pt-PT" err="1"/>
              <a:t>Key</a:t>
            </a:r>
            <a:r>
              <a:rPr lang="pt-PT"/>
              <a:t> Provider, foi criada uma base de dados, que guarda esse material e as chaves criadas depois.</a:t>
            </a:r>
            <a:endParaRPr lang="pt-PT">
              <a:ea typeface="Calibri"/>
              <a:cs typeface="Calibri"/>
            </a:endParaRPr>
          </a:p>
          <a:p>
            <a:r>
              <a:rPr lang="pt-PT"/>
              <a:t>Além disto, existe o módulo </a:t>
            </a:r>
            <a:r>
              <a:rPr lang="pt-PT" err="1"/>
              <a:t>Key</a:t>
            </a:r>
            <a:r>
              <a:rPr lang="pt-PT"/>
              <a:t> </a:t>
            </a:r>
            <a:r>
              <a:rPr lang="pt-PT" err="1"/>
              <a:t>Synchronization</a:t>
            </a:r>
            <a:r>
              <a:rPr lang="pt-PT"/>
              <a:t>, que permite sincronizar o material de chaves entre </a:t>
            </a:r>
            <a:r>
              <a:rPr lang="pt-PT" err="1"/>
              <a:t>KMSs</a:t>
            </a:r>
            <a:r>
              <a:rPr lang="pt-PT"/>
              <a:t> vizinhos. </a:t>
            </a:r>
            <a:endParaRPr lang="pt-PT">
              <a:ea typeface="Calibri"/>
              <a:cs typeface="Calibri"/>
            </a:endParaRPr>
          </a:p>
          <a:p>
            <a:r>
              <a:rPr lang="pt-PT"/>
              <a:t>A fase final foi gerar as chaves que vão ser fornecidas às aplicações através do material sincronizado.</a:t>
            </a:r>
            <a:br>
              <a:rPr lang="pt-PT">
                <a:cs typeface="+mn-lt"/>
              </a:rPr>
            </a:br>
            <a:r>
              <a:rPr lang="pt-PT">
                <a:ea typeface="Calibri"/>
                <a:cs typeface="Calibri"/>
              </a:rPr>
              <a:t>As ferramentas usadas para gestão de tarefas foram o </a:t>
            </a:r>
            <a:r>
              <a:rPr lang="pt-PT" err="1">
                <a:ea typeface="Calibri"/>
                <a:cs typeface="Calibri"/>
              </a:rPr>
              <a:t>Slack</a:t>
            </a:r>
            <a:r>
              <a:rPr lang="pt-PT">
                <a:ea typeface="Calibri"/>
                <a:cs typeface="Calibri"/>
              </a:rPr>
              <a:t>, o </a:t>
            </a:r>
            <a:r>
              <a:rPr lang="pt-PT" err="1">
                <a:ea typeface="Calibri"/>
                <a:cs typeface="Calibri"/>
              </a:rPr>
              <a:t>Jira</a:t>
            </a:r>
            <a:r>
              <a:rPr lang="pt-PT">
                <a:ea typeface="Calibri"/>
                <a:cs typeface="Calibri"/>
              </a:rPr>
              <a:t> e o </a:t>
            </a:r>
            <a:r>
              <a:rPr lang="pt-PT" err="1">
                <a:ea typeface="Calibri"/>
                <a:cs typeface="Calibri"/>
              </a:rPr>
              <a:t>Discord</a:t>
            </a:r>
            <a:r>
              <a:rPr lang="pt-PT">
                <a:ea typeface="Calibri"/>
                <a:cs typeface="Calibri"/>
              </a:rPr>
              <a:t>. </a:t>
            </a:r>
            <a:r>
              <a:rPr lang="pt-PT"/>
              <a:t>Para gestão do código, o </a:t>
            </a:r>
            <a:r>
              <a:rPr lang="pt-PT" err="1"/>
              <a:t>Github</a:t>
            </a:r>
            <a:r>
              <a:rPr lang="pt-PT"/>
              <a:t> e o </a:t>
            </a:r>
            <a:r>
              <a:rPr lang="pt-PT" err="1"/>
              <a:t>Bitbucket</a:t>
            </a:r>
            <a:r>
              <a:rPr lang="pt-PT"/>
              <a:t>, e para</a:t>
            </a:r>
            <a:r>
              <a:rPr lang="pt-PT">
                <a:ea typeface="Calibri"/>
                <a:cs typeface="Calibri"/>
              </a:rPr>
              <a:t> implementação, o C++, o </a:t>
            </a:r>
            <a:r>
              <a:rPr lang="pt-PT" err="1">
                <a:ea typeface="Calibri"/>
                <a:cs typeface="Calibri"/>
              </a:rPr>
              <a:t>mysql</a:t>
            </a:r>
            <a:r>
              <a:rPr lang="pt-PT">
                <a:ea typeface="Calibri"/>
                <a:cs typeface="Calibri"/>
              </a:rPr>
              <a:t> e o Docker. </a:t>
            </a:r>
          </a:p>
          <a:p>
            <a:endParaRPr lang="pt-PT">
              <a:ea typeface="Calibri"/>
              <a:cs typeface="Calibri"/>
            </a:endParaRPr>
          </a:p>
        </p:txBody>
      </p:sp>
      <p:sp>
        <p:nvSpPr>
          <p:cNvPr id="4" name="Slide Number Placeholder 3"/>
          <p:cNvSpPr>
            <a:spLocks noGrp="1"/>
          </p:cNvSpPr>
          <p:nvPr>
            <p:ph type="sldNum" sz="quarter" idx="5"/>
          </p:nvPr>
        </p:nvSpPr>
        <p:spPr/>
        <p:txBody>
          <a:bodyPr/>
          <a:lstStyle/>
          <a:p>
            <a:fld id="{8C22DA26-846E-4487-AC25-A9B34541F8C0}" type="slidenum">
              <a:rPr lang="en-US"/>
              <a:t>4</a:t>
            </a:fld>
            <a:endParaRPr lang="en-US"/>
          </a:p>
        </p:txBody>
      </p:sp>
    </p:spTree>
    <p:extLst>
      <p:ext uri="{BB962C8B-B14F-4D97-AF65-F5344CB8AC3E}">
        <p14:creationId xmlns:p14="http://schemas.microsoft.com/office/powerpoint/2010/main" val="331401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Quanto </a:t>
            </a:r>
            <a:r>
              <a:rPr lang="en-US" err="1"/>
              <a:t>ao</a:t>
            </a:r>
            <a:r>
              <a:rPr lang="en-US"/>
              <a:t> </a:t>
            </a:r>
            <a:r>
              <a:rPr lang="en-US" err="1"/>
              <a:t>funcionamento</a:t>
            </a:r>
            <a:r>
              <a:rPr lang="en-US"/>
              <a:t> do KMS, </a:t>
            </a:r>
            <a:r>
              <a:rPr lang="en-US" err="1"/>
              <a:t>ele</a:t>
            </a:r>
            <a:r>
              <a:rPr lang="en-US"/>
              <a:t> </a:t>
            </a:r>
            <a:r>
              <a:rPr lang="en-US" err="1"/>
              <a:t>começa</a:t>
            </a:r>
            <a:r>
              <a:rPr lang="en-US"/>
              <a:t> </a:t>
            </a:r>
            <a:r>
              <a:rPr lang="en-US" err="1"/>
              <a:t>por</a:t>
            </a:r>
            <a:r>
              <a:rPr lang="en-US"/>
              <a:t> </a:t>
            </a:r>
            <a:r>
              <a:rPr lang="en-US" err="1"/>
              <a:t>receber</a:t>
            </a:r>
            <a:r>
              <a:rPr lang="en-US"/>
              <a:t> material de </a:t>
            </a:r>
            <a:r>
              <a:rPr lang="en-US" err="1"/>
              <a:t>chaves</a:t>
            </a:r>
            <a:r>
              <a:rPr lang="en-US"/>
              <a:t> da </a:t>
            </a:r>
            <a:r>
              <a:rPr lang="en-US" err="1"/>
              <a:t>camada</a:t>
            </a:r>
            <a:r>
              <a:rPr lang="en-US"/>
              <a:t> inferior de </a:t>
            </a:r>
            <a:r>
              <a:rPr lang="en-US" err="1"/>
              <a:t>Reconciliação</a:t>
            </a:r>
            <a:r>
              <a:rPr lang="en-US"/>
              <a:t>, e </a:t>
            </a:r>
            <a:r>
              <a:rPr lang="en-US" err="1"/>
              <a:t>guarda</a:t>
            </a:r>
            <a:r>
              <a:rPr lang="en-US"/>
              <a:t>-o </a:t>
            </a:r>
            <a:r>
              <a:rPr lang="en-US" err="1"/>
              <a:t>na</a:t>
            </a:r>
            <a:r>
              <a:rPr lang="en-US"/>
              <a:t> </a:t>
            </a:r>
            <a:r>
              <a:rPr lang="en-US" err="1"/>
              <a:t>tabela</a:t>
            </a:r>
            <a:r>
              <a:rPr lang="en-US"/>
              <a:t> </a:t>
            </a:r>
            <a:r>
              <a:rPr lang="en-US" err="1"/>
              <a:t>correspondente</a:t>
            </a:r>
            <a:r>
              <a:rPr lang="en-US"/>
              <a:t> da base de dados.</a:t>
            </a:r>
            <a:endParaRPr lang="en-US">
              <a:ea typeface="Calibri"/>
              <a:cs typeface="Calibri"/>
            </a:endParaRPr>
          </a:p>
          <a:p>
            <a:r>
              <a:rPr lang="en-US">
                <a:ea typeface="Calibri"/>
                <a:cs typeface="Calibri"/>
              </a:rPr>
              <a:t>Logo a </a:t>
            </a:r>
            <a:r>
              <a:rPr lang="en-US" err="1">
                <a:ea typeface="Calibri"/>
                <a:cs typeface="Calibri"/>
              </a:rPr>
              <a:t>seguir</a:t>
            </a:r>
            <a:r>
              <a:rPr lang="en-US">
                <a:ea typeface="Calibri"/>
                <a:cs typeface="Calibri"/>
              </a:rPr>
              <a:t>, </a:t>
            </a:r>
            <a:r>
              <a:rPr lang="en-US" err="1">
                <a:ea typeface="Calibri"/>
                <a:cs typeface="Calibri"/>
              </a:rPr>
              <a:t>ele</a:t>
            </a:r>
            <a:r>
              <a:rPr lang="en-US">
                <a:ea typeface="Calibri"/>
                <a:cs typeface="Calibri"/>
              </a:rPr>
              <a:t> </a:t>
            </a:r>
            <a:r>
              <a:rPr lang="en-US" err="1">
                <a:ea typeface="Calibri"/>
                <a:cs typeface="Calibri"/>
              </a:rPr>
              <a:t>começa</a:t>
            </a:r>
            <a:r>
              <a:rPr lang="en-US">
                <a:ea typeface="Calibri"/>
                <a:cs typeface="Calibri"/>
              </a:rPr>
              <a:t> a </a:t>
            </a:r>
            <a:r>
              <a:rPr lang="en-US" err="1">
                <a:ea typeface="Calibri"/>
                <a:cs typeface="Calibri"/>
              </a:rPr>
              <a:t>sincronizar</a:t>
            </a:r>
            <a:r>
              <a:rPr lang="en-US">
                <a:ea typeface="Calibri"/>
                <a:cs typeface="Calibri"/>
              </a:rPr>
              <a:t> o material que </a:t>
            </a:r>
            <a:r>
              <a:rPr lang="en-US" err="1">
                <a:ea typeface="Calibri"/>
                <a:cs typeface="Calibri"/>
              </a:rPr>
              <a:t>recebeu</a:t>
            </a:r>
            <a:r>
              <a:rPr lang="en-US">
                <a:ea typeface="Calibri"/>
                <a:cs typeface="Calibri"/>
              </a:rPr>
              <a:t> com o </a:t>
            </a:r>
            <a:r>
              <a:rPr lang="en-US" err="1">
                <a:ea typeface="Calibri"/>
                <a:cs typeface="Calibri"/>
              </a:rPr>
              <a:t>seu</a:t>
            </a:r>
            <a:r>
              <a:rPr lang="en-US">
                <a:ea typeface="Calibri"/>
                <a:cs typeface="Calibri"/>
              </a:rPr>
              <a:t> peer KMS </a:t>
            </a:r>
            <a:r>
              <a:rPr lang="en-US" err="1">
                <a:ea typeface="Calibri"/>
                <a:cs typeface="Calibri"/>
              </a:rPr>
              <a:t>diretamente</a:t>
            </a:r>
            <a:r>
              <a:rPr lang="en-US">
                <a:ea typeface="Calibri"/>
                <a:cs typeface="Calibri"/>
              </a:rPr>
              <a:t> </a:t>
            </a:r>
            <a:r>
              <a:rPr lang="en-US" err="1">
                <a:ea typeface="Calibri"/>
                <a:cs typeface="Calibri"/>
              </a:rPr>
              <a:t>conectado</a:t>
            </a:r>
            <a:r>
              <a:rPr lang="en-US">
                <a:ea typeface="Calibri"/>
                <a:cs typeface="Calibri"/>
              </a:rPr>
              <a:t>.</a:t>
            </a:r>
            <a:r>
              <a:rPr lang="en-US"/>
              <a:t> E </a:t>
            </a:r>
            <a:r>
              <a:rPr lang="en-US" err="1"/>
              <a:t>quando</a:t>
            </a:r>
            <a:r>
              <a:rPr lang="en-US"/>
              <a:t>, </a:t>
            </a:r>
            <a:r>
              <a:rPr lang="en-US" err="1"/>
              <a:t>por</a:t>
            </a:r>
            <a:r>
              <a:rPr lang="en-US"/>
              <a:t> </a:t>
            </a:r>
            <a:r>
              <a:rPr lang="en-US" err="1"/>
              <a:t>exemplo</a:t>
            </a:r>
            <a:r>
              <a:rPr lang="en-US"/>
              <a:t>, </a:t>
            </a:r>
            <a:r>
              <a:rPr lang="en-US" err="1"/>
              <a:t>uma</a:t>
            </a:r>
            <a:r>
              <a:rPr lang="en-US"/>
              <a:t> </a:t>
            </a:r>
            <a:r>
              <a:rPr lang="en-US" err="1"/>
              <a:t>aplicação</a:t>
            </a:r>
            <a:r>
              <a:rPr lang="en-US"/>
              <a:t> </a:t>
            </a:r>
            <a:r>
              <a:rPr lang="en-US" err="1"/>
              <a:t>necessite</a:t>
            </a:r>
            <a:r>
              <a:rPr lang="en-US"/>
              <a:t> de </a:t>
            </a:r>
            <a:r>
              <a:rPr lang="en-US" err="1"/>
              <a:t>efetuar</a:t>
            </a:r>
            <a:r>
              <a:rPr lang="en-US"/>
              <a:t> </a:t>
            </a:r>
            <a:r>
              <a:rPr lang="en-US" err="1"/>
              <a:t>comunicação</a:t>
            </a:r>
            <a:r>
              <a:rPr lang="en-US"/>
              <a:t> </a:t>
            </a:r>
            <a:r>
              <a:rPr lang="en-US" err="1"/>
              <a:t>ou</a:t>
            </a:r>
            <a:r>
              <a:rPr lang="en-US"/>
              <a:t> </a:t>
            </a:r>
            <a:r>
              <a:rPr lang="en-US" err="1"/>
              <a:t>computação</a:t>
            </a:r>
            <a:r>
              <a:rPr lang="en-US"/>
              <a:t> </a:t>
            </a:r>
            <a:r>
              <a:rPr lang="en-US" err="1"/>
              <a:t>segura</a:t>
            </a:r>
            <a:r>
              <a:rPr lang="en-US"/>
              <a:t> com </a:t>
            </a:r>
            <a:r>
              <a:rPr lang="en-US" err="1"/>
              <a:t>outra</a:t>
            </a:r>
            <a:r>
              <a:rPr lang="en-US"/>
              <a:t>, </a:t>
            </a:r>
            <a:r>
              <a:rPr lang="en-US" err="1"/>
              <a:t>uma</a:t>
            </a:r>
            <a:r>
              <a:rPr lang="en-US"/>
              <a:t> delas </a:t>
            </a:r>
            <a:r>
              <a:rPr lang="en-US" err="1"/>
              <a:t>vai</a:t>
            </a:r>
            <a:r>
              <a:rPr lang="en-US"/>
              <a:t> </a:t>
            </a:r>
            <a:r>
              <a:rPr lang="en-US" err="1"/>
              <a:t>pedir</a:t>
            </a:r>
            <a:r>
              <a:rPr lang="en-US"/>
              <a:t>, </a:t>
            </a:r>
            <a:r>
              <a:rPr lang="en-US" err="1"/>
              <a:t>respetivamente</a:t>
            </a:r>
            <a:r>
              <a:rPr lang="en-US"/>
              <a:t>, </a:t>
            </a:r>
            <a:r>
              <a:rPr lang="en-US" err="1"/>
              <a:t>uma</a:t>
            </a:r>
            <a:r>
              <a:rPr lang="en-US"/>
              <a:t> </a:t>
            </a:r>
            <a:r>
              <a:rPr lang="en-US" err="1"/>
              <a:t>ou</a:t>
            </a:r>
            <a:r>
              <a:rPr lang="en-US"/>
              <a:t> </a:t>
            </a:r>
            <a:r>
              <a:rPr lang="en-US" err="1"/>
              <a:t>mais</a:t>
            </a:r>
            <a:r>
              <a:rPr lang="en-US"/>
              <a:t> </a:t>
            </a:r>
            <a:r>
              <a:rPr lang="en-US" err="1"/>
              <a:t>chaves</a:t>
            </a:r>
            <a:r>
              <a:rPr lang="en-US"/>
              <a:t> </a:t>
            </a:r>
            <a:r>
              <a:rPr lang="en-US" err="1"/>
              <a:t>simétricas</a:t>
            </a:r>
            <a:r>
              <a:rPr lang="en-US"/>
              <a:t> </a:t>
            </a:r>
            <a:r>
              <a:rPr lang="en-US" err="1"/>
              <a:t>ou</a:t>
            </a:r>
            <a:r>
              <a:rPr lang="en-US"/>
              <a:t> </a:t>
            </a:r>
            <a:r>
              <a:rPr lang="en-US" err="1"/>
              <a:t>oblívias</a:t>
            </a:r>
            <a:r>
              <a:rPr lang="en-US"/>
              <a:t> </a:t>
            </a:r>
            <a:r>
              <a:rPr lang="en-US" err="1"/>
              <a:t>ao</a:t>
            </a:r>
            <a:r>
              <a:rPr lang="en-US"/>
              <a:t> </a:t>
            </a:r>
            <a:r>
              <a:rPr lang="en-US" err="1"/>
              <a:t>seu</a:t>
            </a:r>
            <a:r>
              <a:rPr lang="en-US"/>
              <a:t> KMS, e </a:t>
            </a:r>
            <a:r>
              <a:rPr lang="en-US" err="1"/>
              <a:t>este</a:t>
            </a:r>
            <a:r>
              <a:rPr lang="en-US"/>
              <a:t>, se </a:t>
            </a:r>
            <a:r>
              <a:rPr lang="en-US" err="1"/>
              <a:t>tiver</a:t>
            </a:r>
            <a:r>
              <a:rPr lang="en-US"/>
              <a:t> </a:t>
            </a:r>
            <a:r>
              <a:rPr lang="en-US" err="1"/>
              <a:t>chaves</a:t>
            </a:r>
            <a:r>
              <a:rPr lang="en-US"/>
              <a:t> </a:t>
            </a:r>
            <a:r>
              <a:rPr lang="en-US" err="1"/>
              <a:t>já</a:t>
            </a:r>
            <a:r>
              <a:rPr lang="en-US"/>
              <a:t> </a:t>
            </a:r>
            <a:r>
              <a:rPr lang="en-US" err="1"/>
              <a:t>disponíveis</a:t>
            </a:r>
            <a:r>
              <a:rPr lang="en-US"/>
              <a:t>, </a:t>
            </a:r>
            <a:r>
              <a:rPr lang="en-US" err="1"/>
              <a:t>fornece</a:t>
            </a:r>
            <a:r>
              <a:rPr lang="en-US"/>
              <a:t>-as. Se </a:t>
            </a:r>
            <a:r>
              <a:rPr lang="en-US" err="1"/>
              <a:t>não</a:t>
            </a:r>
            <a:r>
              <a:rPr lang="en-US"/>
              <a:t> as </a:t>
            </a:r>
            <a:r>
              <a:rPr lang="en-US" err="1"/>
              <a:t>tiver</a:t>
            </a:r>
            <a:r>
              <a:rPr lang="en-US"/>
              <a:t>, </a:t>
            </a:r>
            <a:r>
              <a:rPr lang="en-US" err="1"/>
              <a:t>inicia</a:t>
            </a:r>
            <a:r>
              <a:rPr lang="en-US"/>
              <a:t> o </a:t>
            </a:r>
            <a:r>
              <a:rPr lang="en-US" err="1"/>
              <a:t>processo</a:t>
            </a:r>
            <a:r>
              <a:rPr lang="en-US"/>
              <a:t> de </a:t>
            </a:r>
            <a:r>
              <a:rPr lang="en-US" err="1"/>
              <a:t>criação</a:t>
            </a:r>
            <a:r>
              <a:rPr lang="en-US"/>
              <a:t> de </a:t>
            </a:r>
            <a:r>
              <a:rPr lang="en-US" err="1"/>
              <a:t>chaves</a:t>
            </a:r>
            <a:r>
              <a:rPr lang="en-US"/>
              <a:t> </a:t>
            </a:r>
            <a:r>
              <a:rPr lang="en-US" err="1"/>
              <a:t>novas</a:t>
            </a:r>
            <a:r>
              <a:rPr lang="en-US"/>
              <a:t>, tendo </a:t>
            </a:r>
            <a:r>
              <a:rPr lang="en-US" err="1"/>
              <a:t>necessariamente</a:t>
            </a:r>
            <a:r>
              <a:rPr lang="en-US"/>
              <a:t> que </a:t>
            </a:r>
            <a:r>
              <a:rPr lang="en-US" err="1"/>
              <a:t>informar</a:t>
            </a:r>
            <a:r>
              <a:rPr lang="en-US"/>
              <a:t> o </a:t>
            </a:r>
            <a:r>
              <a:rPr lang="en-US" err="1"/>
              <a:t>seu</a:t>
            </a:r>
            <a:r>
              <a:rPr lang="en-US"/>
              <a:t> peer KMS </a:t>
            </a:r>
            <a:r>
              <a:rPr lang="en-US" err="1"/>
              <a:t>desse</a:t>
            </a:r>
            <a:r>
              <a:rPr lang="en-US"/>
              <a:t> </a:t>
            </a:r>
            <a:r>
              <a:rPr lang="en-US" err="1"/>
              <a:t>processo</a:t>
            </a:r>
            <a:r>
              <a:rPr lang="en-US"/>
              <a:t> de </a:t>
            </a:r>
            <a:r>
              <a:rPr lang="en-US" err="1"/>
              <a:t>criação</a:t>
            </a:r>
            <a:r>
              <a:rPr lang="en-US"/>
              <a:t>.</a:t>
            </a:r>
            <a:endParaRPr lang="en-US">
              <a:ea typeface="Calibri"/>
              <a:cs typeface="Calibri"/>
            </a:endParaRPr>
          </a:p>
        </p:txBody>
      </p:sp>
      <p:sp>
        <p:nvSpPr>
          <p:cNvPr id="4" name="Slide Number Placeholder 3"/>
          <p:cNvSpPr>
            <a:spLocks noGrp="1"/>
          </p:cNvSpPr>
          <p:nvPr>
            <p:ph type="sldNum" sz="quarter" idx="5"/>
          </p:nvPr>
        </p:nvSpPr>
        <p:spPr/>
        <p:txBody>
          <a:bodyPr/>
          <a:lstStyle/>
          <a:p>
            <a:fld id="{8C22DA26-846E-4487-AC25-A9B34541F8C0}" type="slidenum">
              <a:t>5</a:t>
            </a:fld>
            <a:endParaRPr lang="en-US"/>
          </a:p>
        </p:txBody>
      </p:sp>
    </p:spTree>
    <p:extLst>
      <p:ext uri="{BB962C8B-B14F-4D97-AF65-F5344CB8AC3E}">
        <p14:creationId xmlns:p14="http://schemas.microsoft.com/office/powerpoint/2010/main" val="10523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ea typeface="Calibri"/>
                <a:cs typeface="+mn-lt"/>
              </a:rPr>
            </a:br>
            <a:r>
              <a:rPr lang="en-US">
                <a:ea typeface="Calibri"/>
                <a:cs typeface="Calibri"/>
              </a:rPr>
              <a:t>O </a:t>
            </a:r>
            <a:r>
              <a:rPr lang="en-US" err="1">
                <a:ea typeface="Calibri"/>
                <a:cs typeface="Calibri"/>
              </a:rPr>
              <a:t>emulador</a:t>
            </a:r>
            <a:r>
              <a:rPr lang="en-US">
                <a:ea typeface="Calibri"/>
                <a:cs typeface="Calibri"/>
              </a:rPr>
              <a:t> serve para </a:t>
            </a:r>
            <a:r>
              <a:rPr lang="en-US" err="1">
                <a:ea typeface="Calibri"/>
                <a:cs typeface="Calibri"/>
              </a:rPr>
              <a:t>emular</a:t>
            </a:r>
            <a:r>
              <a:rPr lang="en-US">
                <a:ea typeface="Calibri"/>
                <a:cs typeface="Calibri"/>
              </a:rPr>
              <a:t> </a:t>
            </a:r>
            <a:r>
              <a:rPr lang="en-US" err="1">
                <a:ea typeface="Calibri"/>
                <a:cs typeface="Calibri"/>
              </a:rPr>
              <a:t>uma</a:t>
            </a:r>
            <a:r>
              <a:rPr lang="en-US">
                <a:ea typeface="Calibri"/>
                <a:cs typeface="Calibri"/>
              </a:rPr>
              <a:t> </a:t>
            </a:r>
            <a:r>
              <a:rPr lang="en-US" err="1">
                <a:ea typeface="Calibri"/>
                <a:cs typeface="Calibri"/>
              </a:rPr>
              <a:t>camada</a:t>
            </a:r>
            <a:r>
              <a:rPr lang="en-US">
                <a:ea typeface="Calibri"/>
                <a:cs typeface="Calibri"/>
              </a:rPr>
              <a:t> de </a:t>
            </a:r>
            <a:r>
              <a:rPr lang="en-US" err="1">
                <a:ea typeface="Calibri"/>
                <a:cs typeface="Calibri"/>
              </a:rPr>
              <a:t>reconciliação</a:t>
            </a:r>
            <a:r>
              <a:rPr lang="en-US">
                <a:ea typeface="Calibri"/>
                <a:cs typeface="Calibri"/>
              </a:rPr>
              <a:t> </a:t>
            </a:r>
          </a:p>
        </p:txBody>
      </p:sp>
      <p:sp>
        <p:nvSpPr>
          <p:cNvPr id="4" name="Slide Number Placeholder 3"/>
          <p:cNvSpPr>
            <a:spLocks noGrp="1"/>
          </p:cNvSpPr>
          <p:nvPr>
            <p:ph type="sldNum" sz="quarter" idx="5"/>
          </p:nvPr>
        </p:nvSpPr>
        <p:spPr/>
        <p:txBody>
          <a:bodyPr/>
          <a:lstStyle/>
          <a:p>
            <a:fld id="{8C22DA26-846E-4487-AC25-A9B34541F8C0}" type="slidenum">
              <a:rPr lang="en-US"/>
              <a:t>6</a:t>
            </a:fld>
            <a:endParaRPr lang="en-US"/>
          </a:p>
        </p:txBody>
      </p:sp>
    </p:spTree>
    <p:extLst>
      <p:ext uri="{BB962C8B-B14F-4D97-AF65-F5344CB8AC3E}">
        <p14:creationId xmlns:p14="http://schemas.microsoft.com/office/powerpoint/2010/main" val="5504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ea typeface="Calibri"/>
                <a:cs typeface="+mn-lt"/>
              </a:rPr>
            </a:br>
            <a:endParaRPr lang="en-US">
              <a:ea typeface="Calibri"/>
              <a:cs typeface="Calibri"/>
            </a:endParaRPr>
          </a:p>
        </p:txBody>
      </p:sp>
      <p:sp>
        <p:nvSpPr>
          <p:cNvPr id="4" name="Slide Number Placeholder 3"/>
          <p:cNvSpPr>
            <a:spLocks noGrp="1"/>
          </p:cNvSpPr>
          <p:nvPr>
            <p:ph type="sldNum" sz="quarter" idx="5"/>
          </p:nvPr>
        </p:nvSpPr>
        <p:spPr/>
        <p:txBody>
          <a:bodyPr/>
          <a:lstStyle/>
          <a:p>
            <a:fld id="{8C22DA26-846E-4487-AC25-A9B34541F8C0}" type="slidenum">
              <a:rPr lang="en-US"/>
              <a:t>7</a:t>
            </a:fld>
            <a:endParaRPr lang="en-US"/>
          </a:p>
        </p:txBody>
      </p:sp>
    </p:spTree>
    <p:extLst>
      <p:ext uri="{BB962C8B-B14F-4D97-AF65-F5344CB8AC3E}">
        <p14:creationId xmlns:p14="http://schemas.microsoft.com/office/powerpoint/2010/main" val="251608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panose="020F0502020204030204"/>
              </a:rPr>
              <a:t>Open Connect, </a:t>
            </a:r>
            <a:r>
              <a:rPr lang="en-US" err="1">
                <a:ea typeface="Calibri"/>
                <a:cs typeface="Calibri" panose="020F0502020204030204"/>
              </a:rPr>
              <a:t>pode</a:t>
            </a:r>
            <a:r>
              <a:rPr lang="en-US">
                <a:ea typeface="Calibri"/>
                <a:cs typeface="Calibri" panose="020F0502020204030204"/>
              </a:rPr>
              <a:t> </a:t>
            </a:r>
            <a:r>
              <a:rPr lang="en-US" err="1">
                <a:ea typeface="Calibri"/>
                <a:cs typeface="Calibri" panose="020F0502020204030204"/>
              </a:rPr>
              <a:t>ter</a:t>
            </a:r>
            <a:r>
              <a:rPr lang="en-US">
                <a:ea typeface="Calibri"/>
                <a:cs typeface="Calibri" panose="020F0502020204030204"/>
              </a:rPr>
              <a:t> um </a:t>
            </a:r>
            <a:r>
              <a:rPr lang="en-US" err="1">
                <a:ea typeface="Calibri"/>
                <a:cs typeface="Calibri" panose="020F0502020204030204"/>
              </a:rPr>
              <a:t>ksid</a:t>
            </a:r>
            <a:r>
              <a:rPr lang="en-US">
                <a:ea typeface="Calibri"/>
                <a:cs typeface="Calibri" panose="020F0502020204030204"/>
              </a:rPr>
              <a:t> </a:t>
            </a:r>
            <a:r>
              <a:rPr lang="en-US" err="1">
                <a:ea typeface="Calibri"/>
                <a:cs typeface="Calibri" panose="020F0502020204030204"/>
              </a:rPr>
              <a:t>ou</a:t>
            </a:r>
            <a:r>
              <a:rPr lang="en-US">
                <a:ea typeface="Calibri"/>
                <a:cs typeface="Calibri" panose="020F0502020204030204"/>
              </a:rPr>
              <a:t> </a:t>
            </a:r>
            <a:r>
              <a:rPr lang="en-US" err="1">
                <a:ea typeface="Calibri"/>
                <a:cs typeface="Calibri" panose="020F0502020204030204"/>
              </a:rPr>
              <a:t>não</a:t>
            </a:r>
            <a:r>
              <a:rPr lang="en-US">
                <a:ea typeface="Calibri"/>
                <a:cs typeface="Calibri" panose="020F0502020204030204"/>
              </a:rPr>
              <a:t>, </a:t>
            </a:r>
            <a:r>
              <a:rPr lang="en-US" err="1">
                <a:ea typeface="Calibri"/>
                <a:cs typeface="Calibri" panose="020F0502020204030204"/>
              </a:rPr>
              <a:t>caso</a:t>
            </a:r>
            <a:r>
              <a:rPr lang="en-US">
                <a:ea typeface="Calibri"/>
                <a:cs typeface="Calibri" panose="020F0502020204030204"/>
              </a:rPr>
              <a:t> </a:t>
            </a:r>
            <a:r>
              <a:rPr lang="en-US" err="1">
                <a:ea typeface="Calibri"/>
                <a:cs typeface="Calibri" panose="020F0502020204030204"/>
              </a:rPr>
              <a:t>não</a:t>
            </a:r>
            <a:r>
              <a:rPr lang="en-US">
                <a:ea typeface="Calibri"/>
                <a:cs typeface="Calibri" panose="020F0502020204030204"/>
              </a:rPr>
              <a:t> </a:t>
            </a:r>
            <a:r>
              <a:rPr lang="en-US" err="1">
                <a:ea typeface="Calibri"/>
                <a:cs typeface="Calibri" panose="020F0502020204030204"/>
              </a:rPr>
              <a:t>tenha</a:t>
            </a:r>
            <a:r>
              <a:rPr lang="en-US">
                <a:ea typeface="Calibri"/>
                <a:cs typeface="Calibri" panose="020F0502020204030204"/>
              </a:rPr>
              <a:t> o </a:t>
            </a:r>
            <a:r>
              <a:rPr lang="en-US" err="1">
                <a:ea typeface="Calibri"/>
                <a:cs typeface="Calibri" panose="020F0502020204030204"/>
              </a:rPr>
              <a:t>kps</a:t>
            </a:r>
            <a:r>
              <a:rPr lang="en-US">
                <a:ea typeface="Calibri"/>
                <a:cs typeface="Calibri" panose="020F0502020204030204"/>
              </a:rPr>
              <a:t> </a:t>
            </a:r>
            <a:r>
              <a:rPr lang="en-US" err="1">
                <a:ea typeface="Calibri"/>
                <a:cs typeface="Calibri" panose="020F0502020204030204"/>
              </a:rPr>
              <a:t>gera</a:t>
            </a:r>
            <a:r>
              <a:rPr lang="en-US">
                <a:ea typeface="Calibri"/>
                <a:cs typeface="Calibri" panose="020F0502020204030204"/>
              </a:rPr>
              <a:t> </a:t>
            </a:r>
            <a:r>
              <a:rPr lang="en-US" err="1">
                <a:ea typeface="Calibri"/>
                <a:cs typeface="Calibri" panose="020F0502020204030204"/>
              </a:rPr>
              <a:t>esse</a:t>
            </a:r>
            <a:r>
              <a:rPr lang="en-US">
                <a:ea typeface="Calibri"/>
                <a:cs typeface="Calibri" panose="020F0502020204030204"/>
              </a:rPr>
              <a:t> </a:t>
            </a:r>
            <a:r>
              <a:rPr lang="en-US" err="1">
                <a:ea typeface="Calibri"/>
                <a:cs typeface="Calibri" panose="020F0502020204030204"/>
              </a:rPr>
              <a:t>ksid</a:t>
            </a:r>
            <a:r>
              <a:rPr lang="en-US">
                <a:ea typeface="Calibri"/>
                <a:cs typeface="Calibri" panose="020F0502020204030204"/>
              </a:rPr>
              <a:t>, se </a:t>
            </a:r>
            <a:r>
              <a:rPr lang="en-US" err="1">
                <a:ea typeface="Calibri"/>
                <a:cs typeface="Calibri" panose="020F0502020204030204"/>
              </a:rPr>
              <a:t>esse</a:t>
            </a:r>
            <a:r>
              <a:rPr lang="en-US">
                <a:ea typeface="Calibri"/>
                <a:cs typeface="Calibri" panose="020F0502020204030204"/>
              </a:rPr>
              <a:t> </a:t>
            </a:r>
            <a:r>
              <a:rPr lang="en-US" err="1">
                <a:ea typeface="Calibri"/>
                <a:cs typeface="Calibri" panose="020F0502020204030204"/>
              </a:rPr>
              <a:t>ksid</a:t>
            </a:r>
            <a:r>
              <a:rPr lang="en-US">
                <a:ea typeface="Calibri"/>
                <a:cs typeface="Calibri" panose="020F0502020204030204"/>
              </a:rPr>
              <a:t> </a:t>
            </a:r>
            <a:r>
              <a:rPr lang="en-US" err="1">
                <a:ea typeface="Calibri"/>
                <a:cs typeface="Calibri" panose="020F0502020204030204"/>
              </a:rPr>
              <a:t>não</a:t>
            </a:r>
            <a:r>
              <a:rPr lang="en-US">
                <a:ea typeface="Calibri"/>
                <a:cs typeface="Calibri" panose="020F0502020204030204"/>
              </a:rPr>
              <a:t> </a:t>
            </a:r>
            <a:r>
              <a:rPr lang="en-US" err="1">
                <a:ea typeface="Calibri"/>
                <a:cs typeface="Calibri" panose="020F0502020204030204"/>
              </a:rPr>
              <a:t>existir</a:t>
            </a:r>
            <a:r>
              <a:rPr lang="en-US">
                <a:ea typeface="Calibri"/>
                <a:cs typeface="Calibri" panose="020F0502020204030204"/>
              </a:rPr>
              <a:t>, </a:t>
            </a:r>
            <a:r>
              <a:rPr lang="en-US" err="1">
                <a:ea typeface="Calibri"/>
                <a:cs typeface="Calibri" panose="020F0502020204030204"/>
              </a:rPr>
              <a:t>fica</a:t>
            </a:r>
            <a:r>
              <a:rPr lang="en-US">
                <a:ea typeface="Calibri"/>
                <a:cs typeface="Calibri" panose="020F0502020204030204"/>
              </a:rPr>
              <a:t> </a:t>
            </a:r>
            <a:r>
              <a:rPr lang="en-US" err="1">
                <a:ea typeface="Calibri"/>
                <a:cs typeface="Calibri" panose="020F0502020204030204"/>
              </a:rPr>
              <a:t>esse</a:t>
            </a:r>
            <a:r>
              <a:rPr lang="en-US">
                <a:ea typeface="Calibri"/>
                <a:cs typeface="Calibri" panose="020F0502020204030204"/>
              </a:rPr>
              <a:t> </a:t>
            </a:r>
            <a:r>
              <a:rPr lang="en-US" err="1">
                <a:ea typeface="Calibri"/>
                <a:cs typeface="Calibri" panose="020F0502020204030204"/>
              </a:rPr>
              <a:t>ksid</a:t>
            </a:r>
            <a:r>
              <a:rPr lang="en-US">
                <a:ea typeface="Calibri"/>
                <a:cs typeface="Calibri" panose="020F0502020204030204"/>
              </a:rPr>
              <a:t> para a </a:t>
            </a:r>
            <a:r>
              <a:rPr lang="en-US" err="1">
                <a:ea typeface="Calibri"/>
                <a:cs typeface="Calibri" panose="020F0502020204030204"/>
              </a:rPr>
              <a:t>sessão</a:t>
            </a:r>
            <a:endParaRPr lang="en-US">
              <a:ea typeface="Calibri"/>
              <a:cs typeface="Calibri" panose="020F0502020204030204"/>
            </a:endParaRPr>
          </a:p>
          <a:p>
            <a:r>
              <a:rPr lang="en-US" err="1">
                <a:ea typeface="Calibri"/>
                <a:cs typeface="+mn-lt"/>
              </a:rPr>
              <a:t>Getkey</a:t>
            </a:r>
            <a:r>
              <a:rPr lang="en-US">
                <a:ea typeface="Calibri"/>
                <a:cs typeface="+mn-lt"/>
              </a:rPr>
              <a:t> </a:t>
            </a:r>
            <a:br>
              <a:rPr lang="en-US">
                <a:ea typeface="Calibri"/>
                <a:cs typeface="+mn-lt"/>
              </a:rPr>
            </a:br>
            <a:r>
              <a:rPr lang="en-US" err="1">
                <a:ea typeface="Calibri"/>
                <a:cs typeface="+mn-lt"/>
              </a:rPr>
              <a:t>keytype</a:t>
            </a:r>
            <a:endParaRPr lang="en-US" err="1">
              <a:ea typeface="Calibri"/>
              <a:cs typeface="Calibri"/>
            </a:endParaRPr>
          </a:p>
          <a:p>
            <a:r>
              <a:rPr lang="en-US" err="1">
                <a:ea typeface="Calibri"/>
                <a:cs typeface="+mn-lt"/>
              </a:rPr>
              <a:t>Keychunkzize</a:t>
            </a:r>
          </a:p>
          <a:p>
            <a:r>
              <a:rPr lang="en-US" err="1">
                <a:ea typeface="Calibri"/>
                <a:cs typeface="+mn-lt"/>
              </a:rPr>
              <a:t>Iptunnel</a:t>
            </a:r>
            <a:r>
              <a:rPr lang="en-US">
                <a:ea typeface="Calibri"/>
                <a:cs typeface="+mn-lt"/>
              </a:rPr>
              <a:t> </a:t>
            </a:r>
            <a:r>
              <a:rPr lang="en-US" err="1">
                <a:ea typeface="Calibri"/>
                <a:cs typeface="+mn-lt"/>
              </a:rPr>
              <a:t>como</a:t>
            </a:r>
            <a:r>
              <a:rPr lang="en-US">
                <a:ea typeface="Calibri"/>
                <a:cs typeface="+mn-lt"/>
              </a:rPr>
              <a:t> um socket </a:t>
            </a:r>
            <a:r>
              <a:rPr lang="en-US" err="1">
                <a:ea typeface="Calibri"/>
                <a:cs typeface="+mn-lt"/>
              </a:rPr>
              <a:t>tcp</a:t>
            </a:r>
            <a:br>
              <a:rPr lang="en-US">
                <a:ea typeface="Calibri"/>
                <a:cs typeface="+mn-lt"/>
              </a:rPr>
            </a:br>
            <a:r>
              <a:rPr lang="en-US">
                <a:ea typeface="Calibri"/>
                <a:cs typeface="Calibri" panose="020F0502020204030204"/>
              </a:rPr>
              <a:t>Falar dos indexes que </a:t>
            </a:r>
            <a:r>
              <a:rPr lang="en-US" err="1">
                <a:ea typeface="Calibri"/>
                <a:cs typeface="Calibri" panose="020F0502020204030204"/>
              </a:rPr>
              <a:t>vêm</a:t>
            </a:r>
            <a:r>
              <a:rPr lang="en-US">
                <a:ea typeface="Calibri"/>
                <a:cs typeface="Calibri" panose="020F0502020204030204"/>
              </a:rPr>
              <a:t> </a:t>
            </a:r>
            <a:r>
              <a:rPr lang="en-US" err="1">
                <a:ea typeface="Calibri"/>
                <a:cs typeface="Calibri" panose="020F0502020204030204"/>
              </a:rPr>
              <a:t>em</a:t>
            </a:r>
            <a:r>
              <a:rPr lang="en-US">
                <a:ea typeface="Calibri"/>
                <a:cs typeface="Calibri" panose="020F0502020204030204"/>
              </a:rPr>
              <a:t> </a:t>
            </a:r>
            <a:r>
              <a:rPr lang="en-US" err="1">
                <a:ea typeface="Calibri"/>
                <a:cs typeface="Calibri" panose="020F0502020204030204"/>
              </a:rPr>
              <a:t>cada</a:t>
            </a:r>
            <a:r>
              <a:rPr lang="en-US">
                <a:ea typeface="Calibri"/>
                <a:cs typeface="Calibri" panose="020F0502020204030204"/>
              </a:rPr>
              <a:t> </a:t>
            </a:r>
            <a:r>
              <a:rPr lang="en-US" err="1">
                <a:ea typeface="Calibri"/>
                <a:cs typeface="Calibri" panose="020F0502020204030204"/>
              </a:rPr>
              <a:t>chave</a:t>
            </a:r>
            <a:r>
              <a:rPr lang="en-US">
                <a:ea typeface="Calibri"/>
                <a:cs typeface="Calibri" panose="020F0502020204030204"/>
              </a:rPr>
              <a:t>/</a:t>
            </a:r>
            <a:r>
              <a:rPr lang="en-US" err="1">
                <a:ea typeface="Calibri"/>
                <a:cs typeface="Calibri" panose="020F0502020204030204"/>
              </a:rPr>
              <a:t>mensagem</a:t>
            </a:r>
            <a:r>
              <a:rPr lang="en-US">
                <a:ea typeface="Calibri"/>
                <a:cs typeface="Calibri" panose="020F0502020204030204"/>
              </a:rPr>
              <a:t> que </a:t>
            </a:r>
            <a:r>
              <a:rPr lang="en-US" err="1">
                <a:ea typeface="Calibri"/>
                <a:cs typeface="Calibri" panose="020F0502020204030204"/>
              </a:rPr>
              <a:t>vem</a:t>
            </a:r>
            <a:r>
              <a:rPr lang="en-US">
                <a:ea typeface="Calibri"/>
                <a:cs typeface="Calibri" panose="020F0502020204030204"/>
              </a:rPr>
              <a:t> do KPS, que é um index </a:t>
            </a:r>
            <a:r>
              <a:rPr lang="en-US" err="1">
                <a:ea typeface="Calibri"/>
                <a:cs typeface="Calibri" panose="020F0502020204030204"/>
              </a:rPr>
              <a:t>sequencial</a:t>
            </a:r>
            <a:r>
              <a:rPr lang="en-US">
                <a:ea typeface="Calibri"/>
                <a:cs typeface="Calibri" panose="020F0502020204030204"/>
              </a:rPr>
              <a:t> que é usado para depois guardar o material na base de dados</a:t>
            </a:r>
          </a:p>
        </p:txBody>
      </p:sp>
      <p:sp>
        <p:nvSpPr>
          <p:cNvPr id="4" name="Slide Number Placeholder 3"/>
          <p:cNvSpPr>
            <a:spLocks noGrp="1"/>
          </p:cNvSpPr>
          <p:nvPr>
            <p:ph type="sldNum" sz="quarter" idx="5"/>
          </p:nvPr>
        </p:nvSpPr>
        <p:spPr/>
        <p:txBody>
          <a:bodyPr/>
          <a:lstStyle/>
          <a:p>
            <a:fld id="{8C22DA26-846E-4487-AC25-A9B34541F8C0}" type="slidenum">
              <a:t>8</a:t>
            </a:fld>
            <a:endParaRPr lang="en-US"/>
          </a:p>
        </p:txBody>
      </p:sp>
    </p:spTree>
    <p:extLst>
      <p:ext uri="{BB962C8B-B14F-4D97-AF65-F5344CB8AC3E}">
        <p14:creationId xmlns:p14="http://schemas.microsoft.com/office/powerpoint/2010/main" val="1994002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 raw material </a:t>
            </a:r>
            <a:r>
              <a:rPr lang="en-US" err="1">
                <a:cs typeface="Calibri"/>
              </a:rPr>
              <a:t>guardado</a:t>
            </a:r>
            <a:r>
              <a:rPr lang="en-US">
                <a:cs typeface="Calibri"/>
              </a:rPr>
              <a:t> </a:t>
            </a:r>
            <a:r>
              <a:rPr lang="en-US" err="1">
                <a:cs typeface="Calibri"/>
              </a:rPr>
              <a:t>na</a:t>
            </a:r>
            <a:r>
              <a:rPr lang="en-US">
                <a:cs typeface="Calibri"/>
              </a:rPr>
              <a:t> base de dados </a:t>
            </a:r>
            <a:r>
              <a:rPr lang="en-US" err="1">
                <a:cs typeface="Calibri"/>
              </a:rPr>
              <a:t>necessita</a:t>
            </a:r>
            <a:r>
              <a:rPr lang="en-US">
                <a:cs typeface="Calibri"/>
              </a:rPr>
              <a:t> ser </a:t>
            </a:r>
            <a:r>
              <a:rPr lang="en-US" err="1">
                <a:cs typeface="Calibri"/>
              </a:rPr>
              <a:t>sincronizado</a:t>
            </a:r>
            <a:r>
              <a:rPr lang="en-US">
                <a:cs typeface="Calibri"/>
              </a:rPr>
              <a:t> entre peer KMS, que </a:t>
            </a:r>
            <a:r>
              <a:rPr lang="en-US" err="1">
                <a:cs typeface="Calibri"/>
              </a:rPr>
              <a:t>estão</a:t>
            </a:r>
            <a:r>
              <a:rPr lang="en-US">
                <a:cs typeface="Calibri"/>
              </a:rPr>
              <a:t> </a:t>
            </a:r>
            <a:r>
              <a:rPr lang="en-US" err="1">
                <a:cs typeface="Calibri"/>
              </a:rPr>
              <a:t>ligados</a:t>
            </a:r>
            <a:r>
              <a:rPr lang="en-US">
                <a:cs typeface="Calibri"/>
              </a:rPr>
              <a:t> </a:t>
            </a:r>
            <a:r>
              <a:rPr lang="en-US" err="1">
                <a:cs typeface="Calibri"/>
              </a:rPr>
              <a:t>ao</a:t>
            </a:r>
            <a:r>
              <a:rPr lang="en-US">
                <a:cs typeface="Calibri"/>
              </a:rPr>
              <a:t> </a:t>
            </a:r>
            <a:r>
              <a:rPr lang="en-US" err="1">
                <a:cs typeface="Calibri"/>
              </a:rPr>
              <a:t>mesmo</a:t>
            </a:r>
            <a:r>
              <a:rPr lang="en-US">
                <a:cs typeface="Calibri"/>
              </a:rPr>
              <a:t> </a:t>
            </a:r>
            <a:r>
              <a:rPr lang="en-US" err="1">
                <a:cs typeface="Calibri"/>
              </a:rPr>
              <a:t>dispositivo</a:t>
            </a:r>
            <a:r>
              <a:rPr lang="en-US">
                <a:cs typeface="Calibri"/>
              </a:rPr>
              <a:t> </a:t>
            </a:r>
            <a:r>
              <a:rPr lang="en-US" err="1">
                <a:cs typeface="Calibri"/>
              </a:rPr>
              <a:t>físico</a:t>
            </a:r>
            <a:r>
              <a:rPr lang="en-US">
                <a:cs typeface="Calibri"/>
              </a:rPr>
              <a:t>. Este material </a:t>
            </a:r>
            <a:r>
              <a:rPr lang="en-US" err="1">
                <a:cs typeface="Calibri"/>
              </a:rPr>
              <a:t>diz</a:t>
            </a:r>
            <a:r>
              <a:rPr lang="en-US">
                <a:cs typeface="Calibri"/>
              </a:rPr>
              <a:t> se </a:t>
            </a:r>
            <a:r>
              <a:rPr lang="en-US" err="1">
                <a:cs typeface="Calibri"/>
              </a:rPr>
              <a:t>sincronizado</a:t>
            </a:r>
            <a:r>
              <a:rPr lang="en-US">
                <a:cs typeface="Calibri"/>
              </a:rPr>
              <a:t> </a:t>
            </a:r>
            <a:r>
              <a:rPr lang="en-US" err="1">
                <a:cs typeface="Calibri"/>
              </a:rPr>
              <a:t>quando</a:t>
            </a:r>
            <a:r>
              <a:rPr lang="en-US">
                <a:cs typeface="Calibri"/>
              </a:rPr>
              <a:t> ambos </a:t>
            </a:r>
            <a:r>
              <a:rPr lang="en-US" err="1">
                <a:cs typeface="Calibri"/>
              </a:rPr>
              <a:t>sabem</a:t>
            </a:r>
            <a:r>
              <a:rPr lang="en-US">
                <a:cs typeface="Calibri"/>
              </a:rPr>
              <a:t> que o par </a:t>
            </a:r>
            <a:r>
              <a:rPr lang="en-US" err="1">
                <a:cs typeface="Calibri"/>
              </a:rPr>
              <a:t>recebeu</a:t>
            </a:r>
            <a:r>
              <a:rPr lang="en-US">
                <a:cs typeface="Calibri"/>
              </a:rPr>
              <a:t> </a:t>
            </a:r>
            <a:r>
              <a:rPr lang="en-US" err="1">
                <a:cs typeface="Calibri"/>
              </a:rPr>
              <a:t>aquilo</a:t>
            </a:r>
            <a:r>
              <a:rPr lang="en-US">
                <a:cs typeface="Calibri"/>
              </a:rPr>
              <a:t> que </a:t>
            </a:r>
            <a:r>
              <a:rPr lang="en-US" err="1">
                <a:cs typeface="Calibri"/>
              </a:rPr>
              <a:t>receberam</a:t>
            </a:r>
            <a:r>
              <a:rPr lang="en-US">
                <a:cs typeface="Calibri"/>
              </a:rPr>
              <a:t>.</a:t>
            </a:r>
            <a:br>
              <a:rPr lang="en-US">
                <a:cs typeface="+mn-lt"/>
              </a:rPr>
            </a:br>
            <a:r>
              <a:rPr lang="en-US">
                <a:cs typeface="Calibri"/>
              </a:rPr>
              <a:t>Para </a:t>
            </a:r>
            <a:r>
              <a:rPr lang="en-US" err="1">
                <a:cs typeface="Calibri"/>
              </a:rPr>
              <a:t>isto</a:t>
            </a:r>
            <a:r>
              <a:rPr lang="en-US">
                <a:cs typeface="Calibri"/>
              </a:rPr>
              <a:t>, </a:t>
            </a:r>
            <a:r>
              <a:rPr lang="en-US" err="1">
                <a:cs typeface="Calibri"/>
              </a:rPr>
              <a:t>cada</a:t>
            </a:r>
            <a:r>
              <a:rPr lang="en-US">
                <a:cs typeface="Calibri"/>
              </a:rPr>
              <a:t> um </a:t>
            </a:r>
            <a:r>
              <a:rPr lang="en-US" err="1">
                <a:cs typeface="Calibri"/>
              </a:rPr>
              <a:t>envia</a:t>
            </a:r>
            <a:r>
              <a:rPr lang="en-US">
                <a:cs typeface="Calibri"/>
              </a:rPr>
              <a:t> </a:t>
            </a:r>
            <a:r>
              <a:rPr lang="en-US" err="1">
                <a:cs typeface="Calibri"/>
              </a:rPr>
              <a:t>periodicamente</a:t>
            </a:r>
            <a:r>
              <a:rPr lang="en-US">
                <a:cs typeface="Calibri"/>
              </a:rPr>
              <a:t> </a:t>
            </a:r>
            <a:r>
              <a:rPr lang="en-US" err="1">
                <a:cs typeface="Calibri"/>
              </a:rPr>
              <a:t>uma</a:t>
            </a:r>
            <a:r>
              <a:rPr lang="en-US">
                <a:cs typeface="Calibri"/>
              </a:rPr>
              <a:t> </a:t>
            </a:r>
            <a:r>
              <a:rPr lang="en-US" err="1">
                <a:cs typeface="Calibri"/>
              </a:rPr>
              <a:t>mensagem</a:t>
            </a:r>
            <a:r>
              <a:rPr lang="en-US">
                <a:cs typeface="Calibri"/>
              </a:rPr>
              <a:t> do </a:t>
            </a:r>
            <a:r>
              <a:rPr lang="en-US" err="1">
                <a:cs typeface="Calibri"/>
              </a:rPr>
              <a:t>tipo</a:t>
            </a:r>
            <a:r>
              <a:rPr lang="en-US">
                <a:cs typeface="Calibri"/>
              </a:rPr>
              <a:t> KEY_SYNC que </a:t>
            </a:r>
            <a:r>
              <a:rPr lang="en-US" err="1">
                <a:cs typeface="Calibri"/>
              </a:rPr>
              <a:t>contém</a:t>
            </a:r>
            <a:r>
              <a:rPr lang="en-US">
                <a:cs typeface="Calibri"/>
              </a:rPr>
              <a:t> 10 </a:t>
            </a:r>
            <a:r>
              <a:rPr lang="en-US" err="1">
                <a:cs typeface="Calibri"/>
              </a:rPr>
              <a:t>indexs</a:t>
            </a:r>
            <a:r>
              <a:rPr lang="en-US">
                <a:cs typeface="Calibri"/>
              </a:rPr>
              <a:t> do material </a:t>
            </a:r>
            <a:r>
              <a:rPr lang="en-US" err="1">
                <a:cs typeface="Calibri"/>
              </a:rPr>
              <a:t>recebido</a:t>
            </a:r>
            <a:r>
              <a:rPr lang="en-US">
                <a:cs typeface="Calibri"/>
              </a:rPr>
              <a:t> da </a:t>
            </a:r>
            <a:r>
              <a:rPr lang="en-US" err="1">
                <a:cs typeface="Calibri"/>
              </a:rPr>
              <a:t>camada</a:t>
            </a:r>
            <a:r>
              <a:rPr lang="en-US">
                <a:cs typeface="Calibri"/>
              </a:rPr>
              <a:t> de </a:t>
            </a:r>
            <a:r>
              <a:rPr lang="en-US" err="1">
                <a:cs typeface="Calibri"/>
              </a:rPr>
              <a:t>baixo</a:t>
            </a:r>
            <a:r>
              <a:rPr lang="en-US">
                <a:cs typeface="Calibri"/>
              </a:rPr>
              <a:t>, </a:t>
            </a:r>
            <a:r>
              <a:rPr lang="en-US" err="1">
                <a:cs typeface="Calibri"/>
              </a:rPr>
              <a:t>assim</a:t>
            </a:r>
            <a:r>
              <a:rPr lang="en-US">
                <a:cs typeface="Calibri"/>
              </a:rPr>
              <a:t> que </a:t>
            </a:r>
            <a:r>
              <a:rPr lang="en-US" err="1">
                <a:cs typeface="Calibri"/>
              </a:rPr>
              <a:t>receberem</a:t>
            </a:r>
            <a:r>
              <a:rPr lang="en-US">
                <a:cs typeface="Calibri"/>
              </a:rPr>
              <a:t> </a:t>
            </a:r>
            <a:r>
              <a:rPr lang="en-US" err="1">
                <a:cs typeface="Calibri"/>
              </a:rPr>
              <a:t>os</a:t>
            </a:r>
            <a:r>
              <a:rPr lang="en-US">
                <a:cs typeface="Calibri"/>
              </a:rPr>
              <a:t> </a:t>
            </a:r>
            <a:r>
              <a:rPr lang="en-US" err="1">
                <a:cs typeface="Calibri"/>
              </a:rPr>
              <a:t>indexs</a:t>
            </a:r>
            <a:r>
              <a:rPr lang="en-US">
                <a:cs typeface="Calibri"/>
              </a:rPr>
              <a:t> que </a:t>
            </a:r>
            <a:r>
              <a:rPr lang="en-US" err="1">
                <a:cs typeface="Calibri"/>
              </a:rPr>
              <a:t>também</a:t>
            </a:r>
            <a:r>
              <a:rPr lang="en-US">
                <a:cs typeface="Calibri"/>
              </a:rPr>
              <a:t> </a:t>
            </a:r>
            <a:r>
              <a:rPr lang="en-US" err="1">
                <a:cs typeface="Calibri"/>
              </a:rPr>
              <a:t>enviaram</a:t>
            </a:r>
            <a:r>
              <a:rPr lang="en-US">
                <a:cs typeface="Calibri"/>
              </a:rPr>
              <a:t> é </a:t>
            </a:r>
            <a:r>
              <a:rPr lang="en-US" err="1">
                <a:cs typeface="Calibri"/>
              </a:rPr>
              <a:t>enviado</a:t>
            </a:r>
            <a:r>
              <a:rPr lang="en-US">
                <a:cs typeface="Calibri"/>
              </a:rPr>
              <a:t> um </a:t>
            </a:r>
            <a:r>
              <a:rPr lang="en-US" err="1">
                <a:cs typeface="Calibri"/>
              </a:rPr>
              <a:t>sinal</a:t>
            </a:r>
            <a:r>
              <a:rPr lang="en-US">
                <a:cs typeface="Calibri"/>
              </a:rPr>
              <a:t> para a base de dados que </a:t>
            </a:r>
            <a:r>
              <a:rPr lang="en-US" err="1">
                <a:cs typeface="Calibri"/>
              </a:rPr>
              <a:t>colocará</a:t>
            </a:r>
            <a:r>
              <a:rPr lang="en-US">
                <a:cs typeface="Calibri"/>
              </a:rPr>
              <a:t> o material </a:t>
            </a:r>
            <a:r>
              <a:rPr lang="en-US" err="1">
                <a:cs typeface="Calibri"/>
              </a:rPr>
              <a:t>correspondente</a:t>
            </a:r>
            <a:r>
              <a:rPr lang="en-US">
                <a:cs typeface="Calibri"/>
              </a:rPr>
              <a:t> </a:t>
            </a:r>
            <a:r>
              <a:rPr lang="en-US" err="1">
                <a:cs typeface="Calibri"/>
              </a:rPr>
              <a:t>como</a:t>
            </a:r>
            <a:r>
              <a:rPr lang="en-US">
                <a:cs typeface="Calibri"/>
              </a:rPr>
              <a:t> </a:t>
            </a:r>
            <a:r>
              <a:rPr lang="en-US" err="1">
                <a:cs typeface="Calibri"/>
              </a:rPr>
              <a:t>sincronizado</a:t>
            </a:r>
            <a:r>
              <a:rPr lang="en-US">
                <a:cs typeface="Calibri"/>
              </a:rPr>
              <a:t>.</a:t>
            </a:r>
            <a:br>
              <a:rPr lang="en-US">
                <a:cs typeface="+mn-lt"/>
              </a:rPr>
            </a:br>
            <a:r>
              <a:rPr lang="en-US">
                <a:cs typeface="Calibri"/>
              </a:rPr>
              <a:t>No </a:t>
            </a:r>
            <a:r>
              <a:rPr lang="en-US" err="1">
                <a:cs typeface="Calibri"/>
              </a:rPr>
              <a:t>caso</a:t>
            </a:r>
            <a:r>
              <a:rPr lang="en-US">
                <a:cs typeface="Calibri"/>
              </a:rPr>
              <a:t> de </a:t>
            </a:r>
            <a:r>
              <a:rPr lang="en-US" err="1">
                <a:cs typeface="Calibri"/>
              </a:rPr>
              <a:t>existir</a:t>
            </a:r>
            <a:r>
              <a:rPr lang="en-US">
                <a:cs typeface="Calibri"/>
              </a:rPr>
              <a:t> </a:t>
            </a:r>
            <a:r>
              <a:rPr lang="en-US" err="1">
                <a:cs typeface="Calibri"/>
              </a:rPr>
              <a:t>alguma</a:t>
            </a:r>
            <a:r>
              <a:rPr lang="en-US">
                <a:cs typeface="Calibri"/>
              </a:rPr>
              <a:t> </a:t>
            </a:r>
            <a:r>
              <a:rPr lang="en-US" err="1">
                <a:cs typeface="Calibri"/>
              </a:rPr>
              <a:t>falha</a:t>
            </a:r>
            <a:r>
              <a:rPr lang="en-US">
                <a:cs typeface="Calibri"/>
              </a:rPr>
              <a:t> </a:t>
            </a:r>
            <a:r>
              <a:rPr lang="en-US" err="1">
                <a:cs typeface="Calibri"/>
              </a:rPr>
              <a:t>na</a:t>
            </a:r>
            <a:r>
              <a:rPr lang="en-US">
                <a:cs typeface="Calibri"/>
              </a:rPr>
              <a:t> </a:t>
            </a:r>
            <a:r>
              <a:rPr lang="en-US" err="1">
                <a:cs typeface="Calibri"/>
              </a:rPr>
              <a:t>transmissão</a:t>
            </a:r>
            <a:r>
              <a:rPr lang="en-US">
                <a:cs typeface="Calibri"/>
              </a:rPr>
              <a:t> do raw material da </a:t>
            </a:r>
            <a:r>
              <a:rPr lang="en-US" err="1">
                <a:cs typeface="Calibri"/>
              </a:rPr>
              <a:t>camada</a:t>
            </a:r>
            <a:r>
              <a:rPr lang="en-US">
                <a:cs typeface="Calibri"/>
              </a:rPr>
              <a:t> de </a:t>
            </a:r>
            <a:r>
              <a:rPr lang="en-US" err="1">
                <a:cs typeface="Calibri"/>
              </a:rPr>
              <a:t>baixo</a:t>
            </a:r>
            <a:r>
              <a:rPr lang="en-US">
                <a:cs typeface="Calibri"/>
              </a:rPr>
              <a:t> para um dos KMS, </a:t>
            </a:r>
            <a:r>
              <a:rPr lang="en-US" err="1">
                <a:cs typeface="Calibri"/>
              </a:rPr>
              <a:t>vão</a:t>
            </a:r>
            <a:r>
              <a:rPr lang="en-US">
                <a:cs typeface="Calibri"/>
              </a:rPr>
              <a:t> </a:t>
            </a:r>
            <a:r>
              <a:rPr lang="en-US" err="1">
                <a:cs typeface="Calibri"/>
              </a:rPr>
              <a:t>existir</a:t>
            </a:r>
            <a:r>
              <a:rPr lang="en-US">
                <a:cs typeface="Calibri"/>
              </a:rPr>
              <a:t> </a:t>
            </a:r>
            <a:r>
              <a:rPr lang="en-US" err="1">
                <a:cs typeface="Calibri"/>
              </a:rPr>
              <a:t>indexs</a:t>
            </a:r>
            <a:r>
              <a:rPr lang="en-US">
                <a:cs typeface="Calibri"/>
              </a:rPr>
              <a:t> </a:t>
            </a:r>
            <a:r>
              <a:rPr lang="en-US" err="1">
                <a:cs typeface="Calibri"/>
              </a:rPr>
              <a:t>em</a:t>
            </a:r>
            <a:r>
              <a:rPr lang="en-US">
                <a:cs typeface="Calibri"/>
              </a:rPr>
              <a:t> </a:t>
            </a:r>
            <a:r>
              <a:rPr lang="en-US" err="1">
                <a:cs typeface="Calibri"/>
              </a:rPr>
              <a:t>falta</a:t>
            </a:r>
            <a:r>
              <a:rPr lang="en-US">
                <a:cs typeface="Calibri"/>
              </a:rPr>
              <a:t> que </a:t>
            </a:r>
            <a:r>
              <a:rPr lang="en-US" err="1">
                <a:cs typeface="Calibri"/>
              </a:rPr>
              <a:t>podem</a:t>
            </a:r>
            <a:r>
              <a:rPr lang="en-US">
                <a:cs typeface="Calibri"/>
              </a:rPr>
              <a:t> </a:t>
            </a:r>
            <a:r>
              <a:rPr lang="en-US" err="1">
                <a:cs typeface="Calibri"/>
              </a:rPr>
              <a:t>não</a:t>
            </a:r>
            <a:r>
              <a:rPr lang="en-US">
                <a:cs typeface="Calibri"/>
              </a:rPr>
              <a:t> </a:t>
            </a:r>
            <a:r>
              <a:rPr lang="en-US" err="1">
                <a:cs typeface="Calibri"/>
              </a:rPr>
              <a:t>faltar</a:t>
            </a:r>
            <a:r>
              <a:rPr lang="en-US">
                <a:cs typeface="Calibri"/>
              </a:rPr>
              <a:t> no </a:t>
            </a:r>
            <a:r>
              <a:rPr lang="en-US" err="1">
                <a:cs typeface="Calibri"/>
              </a:rPr>
              <a:t>seu</a:t>
            </a:r>
            <a:r>
              <a:rPr lang="en-US">
                <a:cs typeface="Calibri"/>
              </a:rPr>
              <a:t> peer. Para lidar com esses </a:t>
            </a:r>
            <a:r>
              <a:rPr lang="en-US" err="1">
                <a:cs typeface="Calibri"/>
              </a:rPr>
              <a:t>casos</a:t>
            </a:r>
            <a:r>
              <a:rPr lang="en-US">
                <a:cs typeface="Calibri"/>
              </a:rPr>
              <a:t>, </a:t>
            </a:r>
            <a:r>
              <a:rPr lang="en-US" err="1">
                <a:cs typeface="Calibri"/>
              </a:rPr>
              <a:t>verifica</a:t>
            </a:r>
            <a:r>
              <a:rPr lang="en-US">
                <a:cs typeface="Calibri"/>
              </a:rPr>
              <a:t>-se </a:t>
            </a:r>
            <a:r>
              <a:rPr lang="en-US" err="1">
                <a:cs typeface="Calibri"/>
              </a:rPr>
              <a:t>se</a:t>
            </a:r>
            <a:r>
              <a:rPr lang="en-US">
                <a:cs typeface="Calibri"/>
              </a:rPr>
              <a:t> </a:t>
            </a:r>
            <a:r>
              <a:rPr lang="en-US" err="1">
                <a:cs typeface="Calibri"/>
              </a:rPr>
              <a:t>existem</a:t>
            </a:r>
            <a:r>
              <a:rPr lang="en-US">
                <a:cs typeface="Calibri"/>
              </a:rPr>
              <a:t> </a:t>
            </a:r>
            <a:r>
              <a:rPr lang="en-US" err="1">
                <a:cs typeface="Calibri"/>
              </a:rPr>
              <a:t>indexs</a:t>
            </a:r>
            <a:r>
              <a:rPr lang="en-US">
                <a:cs typeface="Calibri"/>
              </a:rPr>
              <a:t> </a:t>
            </a:r>
            <a:r>
              <a:rPr lang="en-US" err="1">
                <a:cs typeface="Calibri"/>
              </a:rPr>
              <a:t>em</a:t>
            </a:r>
            <a:r>
              <a:rPr lang="en-US">
                <a:cs typeface="Calibri"/>
              </a:rPr>
              <a:t> </a:t>
            </a:r>
            <a:r>
              <a:rPr lang="en-US" err="1">
                <a:cs typeface="Calibri"/>
              </a:rPr>
              <a:t>falta</a:t>
            </a:r>
            <a:r>
              <a:rPr lang="en-US">
                <a:cs typeface="Calibri"/>
              </a:rPr>
              <a:t> </a:t>
            </a:r>
            <a:r>
              <a:rPr lang="en-US" err="1">
                <a:cs typeface="Calibri"/>
              </a:rPr>
              <a:t>na</a:t>
            </a:r>
            <a:r>
              <a:rPr lang="en-US">
                <a:cs typeface="Calibri"/>
              </a:rPr>
              <a:t> </a:t>
            </a:r>
            <a:r>
              <a:rPr lang="en-US" err="1">
                <a:cs typeface="Calibri"/>
              </a:rPr>
              <a:t>mensagem</a:t>
            </a:r>
            <a:r>
              <a:rPr lang="en-US">
                <a:cs typeface="Calibri"/>
              </a:rPr>
              <a:t> KEY_SYNC </a:t>
            </a:r>
            <a:r>
              <a:rPr lang="en-US" err="1">
                <a:cs typeface="Calibri"/>
              </a:rPr>
              <a:t>recebida</a:t>
            </a:r>
            <a:r>
              <a:rPr lang="en-US">
                <a:cs typeface="Calibri"/>
              </a:rPr>
              <a:t> e se </a:t>
            </a:r>
            <a:r>
              <a:rPr lang="en-US" err="1">
                <a:cs typeface="Calibri"/>
              </a:rPr>
              <a:t>estes</a:t>
            </a:r>
            <a:r>
              <a:rPr lang="en-US">
                <a:cs typeface="Calibri"/>
              </a:rPr>
              <a:t> </a:t>
            </a:r>
            <a:r>
              <a:rPr lang="en-US" err="1">
                <a:cs typeface="Calibri"/>
              </a:rPr>
              <a:t>poderão</a:t>
            </a:r>
            <a:r>
              <a:rPr lang="en-US">
                <a:cs typeface="Calibri"/>
              </a:rPr>
              <a:t> </a:t>
            </a:r>
            <a:r>
              <a:rPr lang="en-US" err="1">
                <a:cs typeface="Calibri"/>
              </a:rPr>
              <a:t>ainda</a:t>
            </a:r>
            <a:r>
              <a:rPr lang="en-US">
                <a:cs typeface="Calibri"/>
              </a:rPr>
              <a:t> ser </a:t>
            </a:r>
            <a:r>
              <a:rPr lang="en-US" err="1">
                <a:cs typeface="Calibri"/>
              </a:rPr>
              <a:t>recebidos</a:t>
            </a:r>
            <a:r>
              <a:rPr lang="en-US">
                <a:cs typeface="Calibri"/>
              </a:rPr>
              <a:t>.</a:t>
            </a:r>
            <a:br>
              <a:rPr lang="en-US">
                <a:cs typeface="+mn-lt"/>
              </a:rPr>
            </a:br>
            <a:r>
              <a:rPr lang="en-US">
                <a:cs typeface="Calibri"/>
              </a:rPr>
              <a:t>Como </a:t>
            </a:r>
            <a:r>
              <a:rPr lang="en-US" err="1">
                <a:cs typeface="Calibri"/>
              </a:rPr>
              <a:t>os</a:t>
            </a:r>
            <a:r>
              <a:rPr lang="en-US">
                <a:cs typeface="Calibri"/>
              </a:rPr>
              <a:t> indexes </a:t>
            </a:r>
            <a:r>
              <a:rPr lang="en-US" err="1">
                <a:cs typeface="Calibri"/>
              </a:rPr>
              <a:t>são</a:t>
            </a:r>
            <a:r>
              <a:rPr lang="en-US">
                <a:cs typeface="Calibri"/>
              </a:rPr>
              <a:t> </a:t>
            </a:r>
            <a:r>
              <a:rPr lang="en-US" err="1">
                <a:cs typeface="Calibri"/>
              </a:rPr>
              <a:t>sequenciais</a:t>
            </a:r>
            <a:r>
              <a:rPr lang="en-US">
                <a:cs typeface="Calibri"/>
              </a:rPr>
              <a:t>, se </a:t>
            </a:r>
            <a:r>
              <a:rPr lang="en-US" err="1">
                <a:cs typeface="Calibri"/>
              </a:rPr>
              <a:t>faltar</a:t>
            </a:r>
            <a:r>
              <a:rPr lang="en-US">
                <a:cs typeface="Calibri"/>
              </a:rPr>
              <a:t> um index </a:t>
            </a:r>
            <a:r>
              <a:rPr lang="en-US" err="1">
                <a:cs typeface="Calibri"/>
              </a:rPr>
              <a:t>menor</a:t>
            </a:r>
            <a:r>
              <a:rPr lang="en-US">
                <a:cs typeface="Calibri"/>
              </a:rPr>
              <a:t> do que o index </a:t>
            </a:r>
            <a:r>
              <a:rPr lang="en-US" err="1">
                <a:cs typeface="Calibri"/>
              </a:rPr>
              <a:t>mais</a:t>
            </a:r>
            <a:r>
              <a:rPr lang="en-US">
                <a:cs typeface="Calibri"/>
              </a:rPr>
              <a:t> </a:t>
            </a:r>
            <a:r>
              <a:rPr lang="en-US" err="1">
                <a:cs typeface="Calibri"/>
              </a:rPr>
              <a:t>recente</a:t>
            </a:r>
            <a:r>
              <a:rPr lang="en-US">
                <a:cs typeface="Calibri"/>
              </a:rPr>
              <a:t> </a:t>
            </a:r>
            <a:r>
              <a:rPr lang="en-US" err="1">
                <a:cs typeface="Calibri"/>
              </a:rPr>
              <a:t>então</a:t>
            </a:r>
            <a:r>
              <a:rPr lang="en-US">
                <a:cs typeface="Calibri"/>
              </a:rPr>
              <a:t> </a:t>
            </a:r>
            <a:r>
              <a:rPr lang="en-US" err="1">
                <a:cs typeface="Calibri"/>
              </a:rPr>
              <a:t>concluimos</a:t>
            </a:r>
            <a:r>
              <a:rPr lang="en-US">
                <a:cs typeface="Calibri"/>
              </a:rPr>
              <a:t> que </a:t>
            </a:r>
            <a:r>
              <a:rPr lang="en-US" err="1">
                <a:cs typeface="Calibri"/>
              </a:rPr>
              <a:t>este</a:t>
            </a:r>
            <a:r>
              <a:rPr lang="en-US">
                <a:cs typeface="Calibri"/>
              </a:rPr>
              <a:t> </a:t>
            </a:r>
            <a:r>
              <a:rPr lang="en-US" err="1">
                <a:cs typeface="Calibri"/>
              </a:rPr>
              <a:t>nunca</a:t>
            </a:r>
            <a:r>
              <a:rPr lang="en-US">
                <a:cs typeface="Calibri"/>
              </a:rPr>
              <a:t> </a:t>
            </a:r>
            <a:r>
              <a:rPr lang="en-US" err="1">
                <a:cs typeface="Calibri"/>
              </a:rPr>
              <a:t>virá</a:t>
            </a:r>
            <a:r>
              <a:rPr lang="en-US">
                <a:cs typeface="Calibri"/>
              </a:rPr>
              <a:t> a ser </a:t>
            </a:r>
            <a:r>
              <a:rPr lang="en-US" err="1">
                <a:cs typeface="Calibri"/>
              </a:rPr>
              <a:t>notificado</a:t>
            </a:r>
            <a:r>
              <a:rPr lang="en-US">
                <a:cs typeface="Calibri"/>
              </a:rPr>
              <a:t> e é </a:t>
            </a:r>
            <a:r>
              <a:rPr lang="en-US" err="1">
                <a:cs typeface="Calibri"/>
              </a:rPr>
              <a:t>então</a:t>
            </a:r>
            <a:r>
              <a:rPr lang="en-US">
                <a:cs typeface="Calibri"/>
              </a:rPr>
              <a:t> </a:t>
            </a:r>
            <a:r>
              <a:rPr lang="en-US" err="1">
                <a:cs typeface="Calibri"/>
              </a:rPr>
              <a:t>descartado</a:t>
            </a:r>
            <a:r>
              <a:rPr lang="en-US">
                <a:cs typeface="Calibri"/>
              </a:rPr>
              <a:t> da base de dados </a:t>
            </a:r>
            <a:r>
              <a:rPr lang="en-US" err="1">
                <a:cs typeface="Calibri"/>
              </a:rPr>
              <a:t>através</a:t>
            </a:r>
            <a:r>
              <a:rPr lang="en-US">
                <a:cs typeface="Calibri"/>
              </a:rPr>
              <a:t> de um </a:t>
            </a:r>
            <a:r>
              <a:rPr lang="en-US" err="1">
                <a:cs typeface="Calibri"/>
              </a:rPr>
              <a:t>sinal</a:t>
            </a:r>
            <a:r>
              <a:rPr lang="en-US">
                <a:cs typeface="Calibri"/>
              </a:rPr>
              <a:t> DISCARD_INDEXES.</a:t>
            </a:r>
          </a:p>
        </p:txBody>
      </p:sp>
      <p:sp>
        <p:nvSpPr>
          <p:cNvPr id="4" name="Slide Number Placeholder 3"/>
          <p:cNvSpPr>
            <a:spLocks noGrp="1"/>
          </p:cNvSpPr>
          <p:nvPr>
            <p:ph type="sldNum" sz="quarter" idx="5"/>
          </p:nvPr>
        </p:nvSpPr>
        <p:spPr/>
        <p:txBody>
          <a:bodyPr/>
          <a:lstStyle/>
          <a:p>
            <a:fld id="{8C22DA26-846E-4487-AC25-A9B34541F8C0}" type="slidenum">
              <a:rPr lang="en-US"/>
              <a:t>10</a:t>
            </a:fld>
            <a:endParaRPr lang="en-US"/>
          </a:p>
        </p:txBody>
      </p:sp>
    </p:spTree>
    <p:extLst>
      <p:ext uri="{BB962C8B-B14F-4D97-AF65-F5344CB8AC3E}">
        <p14:creationId xmlns:p14="http://schemas.microsoft.com/office/powerpoint/2010/main" val="936383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0071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6018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3409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3782496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1908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9589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90525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54039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9156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2831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77686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3081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3361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6/4/2024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2460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6602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4230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1799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6/4/2024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2355738"/>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077F8-EEED-E3D0-7917-4FD851A81A0D}"/>
              </a:ext>
            </a:extLst>
          </p:cNvPr>
          <p:cNvSpPr>
            <a:spLocks noGrp="1"/>
          </p:cNvSpPr>
          <p:nvPr>
            <p:ph type="ctrTitle"/>
          </p:nvPr>
        </p:nvSpPr>
        <p:spPr>
          <a:xfrm>
            <a:off x="730998" y="2376488"/>
            <a:ext cx="9796713" cy="1058378"/>
          </a:xfrm>
        </p:spPr>
        <p:txBody>
          <a:bodyPr vert="horz" lIns="91440" tIns="45720" rIns="91440" bIns="45720" rtlCol="0" anchor="b">
            <a:normAutofit fontScale="90000"/>
          </a:bodyPr>
          <a:lstStyle/>
          <a:p>
            <a:r>
              <a:rPr lang="en-US"/>
              <a:t>Milestone 4</a:t>
            </a:r>
            <a:br>
              <a:rPr lang="en-US"/>
            </a:br>
            <a:r>
              <a:rPr lang="en-US" sz="2400"/>
              <a:t>Key Management System for a QKD Network</a:t>
            </a:r>
            <a:endParaRPr lang="en-US"/>
          </a:p>
        </p:txBody>
      </p:sp>
      <p:sp>
        <p:nvSpPr>
          <p:cNvPr id="4" name="TextBox 3">
            <a:extLst>
              <a:ext uri="{FF2B5EF4-FFF2-40B4-BE49-F238E27FC236}">
                <a16:creationId xmlns:a16="http://schemas.microsoft.com/office/drawing/2014/main" id="{4B93528D-C51E-30CF-749B-15EEEDAEEECE}"/>
              </a:ext>
            </a:extLst>
          </p:cNvPr>
          <p:cNvSpPr txBox="1"/>
          <p:nvPr/>
        </p:nvSpPr>
        <p:spPr>
          <a:xfrm>
            <a:off x="9237357" y="4368671"/>
            <a:ext cx="4164698" cy="239117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pPr>
            <a:r>
              <a:rPr lang="en-US" sz="2200" b="1" cap="all">
                <a:solidFill>
                  <a:srgbClr val="EBEBEB"/>
                </a:solidFill>
                <a:ea typeface="+mn-lt"/>
                <a:cs typeface="+mn-lt"/>
              </a:rPr>
              <a:t>Group 7</a:t>
            </a:r>
            <a:r>
              <a:rPr lang="en-US" sz="2200" cap="all">
                <a:solidFill>
                  <a:srgbClr val="EBEBEB"/>
                </a:solidFill>
                <a:ea typeface="+mn-lt"/>
                <a:cs typeface="+mn-lt"/>
              </a:rPr>
              <a:t>:</a:t>
            </a:r>
          </a:p>
          <a:p>
            <a:pPr marL="342900" indent="-342900">
              <a:lnSpc>
                <a:spcPct val="90000"/>
              </a:lnSpc>
              <a:spcBef>
                <a:spcPts val="1000"/>
              </a:spcBef>
              <a:buFont typeface="Arial"/>
              <a:buChar char="•"/>
            </a:pPr>
            <a:r>
              <a:rPr lang="en-US" sz="1400" cap="all" err="1">
                <a:solidFill>
                  <a:srgbClr val="EBEBEB"/>
                </a:solidFill>
                <a:ea typeface="+mj-ea"/>
                <a:cs typeface="+mj-cs"/>
              </a:rPr>
              <a:t>GUilherme</a:t>
            </a:r>
            <a:r>
              <a:rPr lang="en-US" sz="1400" cap="all">
                <a:solidFill>
                  <a:srgbClr val="EBEBEB"/>
                </a:solidFill>
                <a:ea typeface="+mj-ea"/>
                <a:cs typeface="+mj-cs"/>
              </a:rPr>
              <a:t> Andrade</a:t>
            </a:r>
          </a:p>
          <a:p>
            <a:pPr marL="285750" indent="-285750">
              <a:lnSpc>
                <a:spcPct val="90000"/>
              </a:lnSpc>
              <a:spcBef>
                <a:spcPts val="1000"/>
              </a:spcBef>
              <a:buFont typeface="Arial"/>
              <a:buChar char="•"/>
            </a:pPr>
            <a:r>
              <a:rPr lang="en-US" sz="1400" cap="all">
                <a:solidFill>
                  <a:srgbClr val="EBEBEB"/>
                </a:solidFill>
                <a:ea typeface="+mj-ea"/>
                <a:cs typeface="+mj-cs"/>
              </a:rPr>
              <a:t> Guilherme Duarte</a:t>
            </a:r>
          </a:p>
          <a:p>
            <a:pPr marL="285750" indent="-285750">
              <a:lnSpc>
                <a:spcPct val="90000"/>
              </a:lnSpc>
              <a:spcBef>
                <a:spcPts val="1000"/>
              </a:spcBef>
              <a:buFont typeface="Arial"/>
              <a:buChar char="•"/>
            </a:pPr>
            <a:r>
              <a:rPr lang="en-US" sz="1400" cap="all">
                <a:solidFill>
                  <a:srgbClr val="EBEBEB"/>
                </a:solidFill>
                <a:ea typeface="+mj-ea"/>
                <a:cs typeface="+mj-cs"/>
              </a:rPr>
              <a:t> </a:t>
            </a:r>
            <a:r>
              <a:rPr lang="en-US" sz="1400" cap="all" err="1">
                <a:solidFill>
                  <a:srgbClr val="EBEBEB"/>
                </a:solidFill>
                <a:ea typeface="+mj-ea"/>
                <a:cs typeface="+mj-cs"/>
              </a:rPr>
              <a:t>JOão</a:t>
            </a:r>
            <a:r>
              <a:rPr lang="en-US" sz="1400" cap="all">
                <a:solidFill>
                  <a:srgbClr val="EBEBEB"/>
                </a:solidFill>
                <a:ea typeface="+mj-ea"/>
                <a:cs typeface="+mj-cs"/>
              </a:rPr>
              <a:t> Paulo Rodrigues</a:t>
            </a:r>
          </a:p>
          <a:p>
            <a:pPr marL="285750" indent="-285750">
              <a:lnSpc>
                <a:spcPct val="90000"/>
              </a:lnSpc>
              <a:spcBef>
                <a:spcPts val="1000"/>
              </a:spcBef>
              <a:buFont typeface="Arial"/>
              <a:buChar char="•"/>
            </a:pPr>
            <a:r>
              <a:rPr lang="en-US" sz="1400" cap="all">
                <a:solidFill>
                  <a:srgbClr val="EBEBEB"/>
                </a:solidFill>
                <a:ea typeface="+mj-ea"/>
                <a:cs typeface="+mj-cs"/>
              </a:rPr>
              <a:t> André </a:t>
            </a:r>
            <a:r>
              <a:rPr lang="en-US" sz="1400" cap="all" err="1">
                <a:solidFill>
                  <a:srgbClr val="EBEBEB"/>
                </a:solidFill>
                <a:ea typeface="+mj-ea"/>
                <a:cs typeface="+mj-cs"/>
              </a:rPr>
              <a:t>miragaia</a:t>
            </a:r>
            <a:endParaRPr lang="en-US" sz="1400" cap="all">
              <a:solidFill>
                <a:srgbClr val="EBEBEB"/>
              </a:solidFill>
              <a:ea typeface="+mj-ea"/>
              <a:cs typeface="+mj-cs"/>
            </a:endParaRPr>
          </a:p>
          <a:p>
            <a:pPr marL="285750" indent="-285750">
              <a:lnSpc>
                <a:spcPct val="90000"/>
              </a:lnSpc>
              <a:spcBef>
                <a:spcPts val="1000"/>
              </a:spcBef>
              <a:buFont typeface="Arial"/>
              <a:buChar char="•"/>
            </a:pPr>
            <a:r>
              <a:rPr lang="en-US" sz="1400" cap="all">
                <a:solidFill>
                  <a:srgbClr val="EBEBEB"/>
                </a:solidFill>
                <a:ea typeface="+mj-ea"/>
                <a:cs typeface="+mj-cs"/>
              </a:rPr>
              <a:t> Patricia Cardoso</a:t>
            </a:r>
          </a:p>
          <a:p>
            <a:pPr marL="285750" indent="-285750">
              <a:lnSpc>
                <a:spcPct val="90000"/>
              </a:lnSpc>
              <a:spcBef>
                <a:spcPts val="1000"/>
              </a:spcBef>
              <a:buFont typeface="Arial"/>
              <a:buChar char="•"/>
            </a:pPr>
            <a:r>
              <a:rPr lang="en-US" sz="1400" cap="all">
                <a:solidFill>
                  <a:srgbClr val="EBEBEB"/>
                </a:solidFill>
                <a:ea typeface="+mj-ea"/>
                <a:cs typeface="+mj-cs"/>
              </a:rPr>
              <a:t> Inês Santos</a:t>
            </a:r>
          </a:p>
          <a:p>
            <a:pPr marL="285750" indent="-285750">
              <a:lnSpc>
                <a:spcPct val="90000"/>
              </a:lnSpc>
              <a:spcBef>
                <a:spcPts val="1000"/>
              </a:spcBef>
              <a:buFont typeface="Arial"/>
              <a:buChar char="•"/>
            </a:pPr>
            <a:endParaRPr lang="en-US" sz="1400" cap="all">
              <a:solidFill>
                <a:srgbClr val="EBEBEB"/>
              </a:solidFill>
              <a:ea typeface="+mj-ea"/>
              <a:cs typeface="+mj-cs"/>
            </a:endParaRPr>
          </a:p>
        </p:txBody>
      </p:sp>
      <p:sp>
        <p:nvSpPr>
          <p:cNvPr id="34" name="Rectangle 33">
            <a:extLst>
              <a:ext uri="{FF2B5EF4-FFF2-40B4-BE49-F238E27FC236}">
                <a16:creationId xmlns:a16="http://schemas.microsoft.com/office/drawing/2014/main" id="{AA9FFBA2-F0B1-4379-BF93-5526B0B8F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DE797CC8-4175-4325-362D-F304394BBA8D}"/>
              </a:ext>
            </a:extLst>
          </p:cNvPr>
          <p:cNvSpPr txBox="1"/>
          <p:nvPr/>
        </p:nvSpPr>
        <p:spPr>
          <a:xfrm>
            <a:off x="209668" y="5568646"/>
            <a:ext cx="4166509" cy="144023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buClr>
                <a:schemeClr val="accent1"/>
              </a:buClr>
              <a:buSzPct val="80000"/>
            </a:pPr>
            <a:r>
              <a:rPr lang="en-US" b="1">
                <a:latin typeface="+mj-lt"/>
                <a:ea typeface="+mj-ea"/>
                <a:cs typeface="+mj-cs"/>
              </a:rPr>
              <a:t> </a:t>
            </a:r>
            <a:r>
              <a:rPr lang="en-US" sz="2200" b="1" cap="all">
                <a:solidFill>
                  <a:srgbClr val="EBEBEB"/>
                </a:solidFill>
                <a:ea typeface="+mn-lt"/>
                <a:cs typeface="+mn-lt"/>
              </a:rPr>
              <a:t>supervisors:</a:t>
            </a:r>
            <a:endParaRPr lang="en-US" b="1">
              <a:ea typeface="+mj-ea"/>
              <a:cs typeface="+mj-cs"/>
            </a:endParaRPr>
          </a:p>
          <a:p>
            <a:pPr marL="342900" indent="-342900">
              <a:lnSpc>
                <a:spcPct val="90000"/>
              </a:lnSpc>
              <a:spcBef>
                <a:spcPts val="1000"/>
              </a:spcBef>
              <a:buFont typeface="Arial"/>
              <a:buChar char="•"/>
            </a:pPr>
            <a:r>
              <a:rPr lang="en-US" sz="1400" cap="all" err="1">
                <a:solidFill>
                  <a:srgbClr val="EBEBEB"/>
                </a:solidFill>
                <a:latin typeface="+mj-lt"/>
                <a:ea typeface="+mj-ea"/>
                <a:cs typeface="+mj-cs"/>
              </a:rPr>
              <a:t>ArMando</a:t>
            </a:r>
            <a:r>
              <a:rPr lang="en-US" sz="1400" cap="all">
                <a:solidFill>
                  <a:srgbClr val="EBEBEB"/>
                </a:solidFill>
                <a:latin typeface="+mj-lt"/>
                <a:ea typeface="+mj-ea"/>
                <a:cs typeface="+mj-cs"/>
              </a:rPr>
              <a:t> Pinto</a:t>
            </a:r>
            <a:endParaRPr lang="en-US" sz="2200" cap="all">
              <a:solidFill>
                <a:srgbClr val="EBEBEB"/>
              </a:solidFill>
              <a:latin typeface="+mj-lt"/>
              <a:ea typeface="+mj-ea"/>
              <a:cs typeface="+mj-cs"/>
            </a:endParaRPr>
          </a:p>
          <a:p>
            <a:pPr marL="342900" indent="-342900">
              <a:lnSpc>
                <a:spcPct val="90000"/>
              </a:lnSpc>
              <a:spcBef>
                <a:spcPts val="1000"/>
              </a:spcBef>
              <a:buFont typeface="Arial"/>
              <a:buChar char="•"/>
            </a:pPr>
            <a:r>
              <a:rPr lang="en-US" sz="1400" cap="all">
                <a:solidFill>
                  <a:srgbClr val="EBEBEB"/>
                </a:solidFill>
                <a:latin typeface="+mj-lt"/>
                <a:ea typeface="+mj-ea"/>
                <a:cs typeface="+mj-cs"/>
              </a:rPr>
              <a:t>Diogo Matos</a:t>
            </a:r>
          </a:p>
          <a:p>
            <a:pPr marL="285750" indent="-285750">
              <a:spcBef>
                <a:spcPts val="1000"/>
              </a:spcBef>
              <a:buClr>
                <a:schemeClr val="accent1"/>
              </a:buClr>
              <a:buSzPct val="80000"/>
              <a:buFont typeface="Arial" charset="2"/>
              <a:buChar char="•"/>
            </a:pPr>
            <a:endParaRPr lang="en-US">
              <a:latin typeface="+mj-lt"/>
              <a:ea typeface="+mj-ea"/>
              <a:cs typeface="+mj-cs"/>
            </a:endParaRPr>
          </a:p>
          <a:p>
            <a:pPr>
              <a:spcBef>
                <a:spcPts val="1000"/>
              </a:spcBef>
              <a:buClr>
                <a:schemeClr val="accent1"/>
              </a:buClr>
              <a:buSzPct val="80000"/>
            </a:pPr>
            <a:endParaRPr lang="en-US">
              <a:latin typeface="+mj-lt"/>
              <a:ea typeface="+mj-ea"/>
              <a:cs typeface="+mj-cs"/>
            </a:endParaRPr>
          </a:p>
          <a:p>
            <a:pPr marL="285750" indent="-285750">
              <a:spcBef>
                <a:spcPts val="1000"/>
              </a:spcBef>
              <a:buClr>
                <a:schemeClr val="accent1"/>
              </a:buClr>
              <a:buSzPct val="80000"/>
              <a:buFont typeface="Arial" charset="2"/>
              <a:buChar char="•"/>
            </a:pPr>
            <a:endParaRPr lang="en-US">
              <a:latin typeface="+mj-lt"/>
              <a:ea typeface="+mj-ea"/>
              <a:cs typeface="+mj-cs"/>
            </a:endParaRPr>
          </a:p>
        </p:txBody>
      </p:sp>
      <p:sp>
        <p:nvSpPr>
          <p:cNvPr id="7" name="Slide Number Placeholder 3">
            <a:extLst>
              <a:ext uri="{FF2B5EF4-FFF2-40B4-BE49-F238E27FC236}">
                <a16:creationId xmlns:a16="http://schemas.microsoft.com/office/drawing/2014/main" id="{B231FE93-C957-AC99-DD0D-27181575819B}"/>
              </a:ext>
            </a:extLst>
          </p:cNvPr>
          <p:cNvSpPr>
            <a:spLocks noGrp="1"/>
          </p:cNvSpPr>
          <p:nvPr>
            <p:ph type="sldNum" sz="quarter" idx="12"/>
          </p:nvPr>
        </p:nvSpPr>
        <p:spPr>
          <a:xfrm>
            <a:off x="10352540" y="295729"/>
            <a:ext cx="838199" cy="767687"/>
          </a:xfrm>
        </p:spPr>
        <p:txBody>
          <a:bodyPr>
            <a:normAutofit/>
          </a:bodyPr>
          <a:lstStyle/>
          <a:p>
            <a:pPr>
              <a:spcAft>
                <a:spcPts val="600"/>
              </a:spcAft>
            </a:pPr>
            <a:r>
              <a:rPr lang="pt-PT">
                <a:solidFill>
                  <a:srgbClr val="FFFFFF"/>
                </a:solidFill>
              </a:rPr>
              <a:t>1</a:t>
            </a:r>
          </a:p>
        </p:txBody>
      </p:sp>
    </p:spTree>
    <p:extLst>
      <p:ext uri="{BB962C8B-B14F-4D97-AF65-F5344CB8AC3E}">
        <p14:creationId xmlns:p14="http://schemas.microsoft.com/office/powerpoint/2010/main" val="12172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9"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763F2EA-D275-7964-F114-7EDB1A3690D4}"/>
              </a:ext>
            </a:extLst>
          </p:cNvPr>
          <p:cNvSpPr>
            <a:spLocks noGrp="1"/>
          </p:cNvSpPr>
          <p:nvPr>
            <p:ph type="title"/>
          </p:nvPr>
        </p:nvSpPr>
        <p:spPr>
          <a:xfrm>
            <a:off x="311136" y="519288"/>
            <a:ext cx="9252154" cy="584593"/>
          </a:xfrm>
        </p:spPr>
        <p:txBody>
          <a:bodyPr>
            <a:noAutofit/>
          </a:bodyPr>
          <a:lstStyle/>
          <a:p>
            <a:pPr>
              <a:lnSpc>
                <a:spcPct val="90000"/>
              </a:lnSpc>
            </a:pPr>
            <a:r>
              <a:rPr lang="en-US" sz="3600"/>
              <a:t>Key Synchronization</a:t>
            </a:r>
          </a:p>
        </p:txBody>
      </p:sp>
      <p:sp>
        <p:nvSpPr>
          <p:cNvPr id="41" name="Rectangle 40">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3" name="Content Placeholder 7">
            <a:extLst>
              <a:ext uri="{FF2B5EF4-FFF2-40B4-BE49-F238E27FC236}">
                <a16:creationId xmlns:a16="http://schemas.microsoft.com/office/drawing/2014/main" id="{65FFB12B-E0E8-B92F-7BB8-4F9E898F1560}"/>
              </a:ext>
            </a:extLst>
          </p:cNvPr>
          <p:cNvSpPr>
            <a:spLocks noGrp="1"/>
          </p:cNvSpPr>
          <p:nvPr>
            <p:ph idx="1"/>
          </p:nvPr>
        </p:nvSpPr>
        <p:spPr>
          <a:xfrm>
            <a:off x="256147" y="2061230"/>
            <a:ext cx="2514524" cy="445720"/>
          </a:xfrm>
        </p:spPr>
        <p:txBody>
          <a:bodyPr vert="horz" lIns="91440" tIns="45720" rIns="91440" bIns="45720" rtlCol="0" anchor="t">
            <a:noAutofit/>
          </a:bodyPr>
          <a:lstStyle/>
          <a:p>
            <a:r>
              <a:rPr lang="en-US" sz="2400" b="1">
                <a:solidFill>
                  <a:schemeClr val="bg1"/>
                </a:solidFill>
              </a:rPr>
              <a:t>Raw Keys</a:t>
            </a:r>
          </a:p>
        </p:txBody>
      </p:sp>
      <p:pic>
        <p:nvPicPr>
          <p:cNvPr id="4" name="Content Placeholder 3" descr="A diagram of a computer system&#10;&#10;Description automatically generated">
            <a:extLst>
              <a:ext uri="{FF2B5EF4-FFF2-40B4-BE49-F238E27FC236}">
                <a16:creationId xmlns:a16="http://schemas.microsoft.com/office/drawing/2014/main" id="{853D282D-984A-D6D1-FD0A-047E37F16A87}"/>
              </a:ext>
            </a:extLst>
          </p:cNvPr>
          <p:cNvPicPr>
            <a:picLocks noChangeAspect="1"/>
          </p:cNvPicPr>
          <p:nvPr/>
        </p:nvPicPr>
        <p:blipFill>
          <a:blip r:embed="rId4"/>
          <a:stretch>
            <a:fillRect/>
          </a:stretch>
        </p:blipFill>
        <p:spPr>
          <a:xfrm>
            <a:off x="255154" y="2760741"/>
            <a:ext cx="11681172" cy="3739861"/>
          </a:xfrm>
          <a:prstGeom prst="rect">
            <a:avLst/>
          </a:prstGeom>
          <a:effectLst/>
        </p:spPr>
      </p:pic>
      <p:sp>
        <p:nvSpPr>
          <p:cNvPr id="5" name="Slide Number Placeholder 2">
            <a:extLst>
              <a:ext uri="{FF2B5EF4-FFF2-40B4-BE49-F238E27FC236}">
                <a16:creationId xmlns:a16="http://schemas.microsoft.com/office/drawing/2014/main" id="{4A16B25D-2742-6548-96D4-951008894FCE}"/>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10</a:t>
            </a:r>
          </a:p>
        </p:txBody>
      </p:sp>
    </p:spTree>
    <p:extLst>
      <p:ext uri="{BB962C8B-B14F-4D97-AF65-F5344CB8AC3E}">
        <p14:creationId xmlns:p14="http://schemas.microsoft.com/office/powerpoint/2010/main" val="119104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9"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763F2EA-D275-7964-F114-7EDB1A3690D4}"/>
              </a:ext>
            </a:extLst>
          </p:cNvPr>
          <p:cNvSpPr>
            <a:spLocks noGrp="1"/>
          </p:cNvSpPr>
          <p:nvPr>
            <p:ph type="title"/>
          </p:nvPr>
        </p:nvSpPr>
        <p:spPr>
          <a:xfrm>
            <a:off x="311136" y="519288"/>
            <a:ext cx="9252154" cy="584593"/>
          </a:xfrm>
        </p:spPr>
        <p:txBody>
          <a:bodyPr>
            <a:noAutofit/>
          </a:bodyPr>
          <a:lstStyle/>
          <a:p>
            <a:pPr>
              <a:lnSpc>
                <a:spcPct val="90000"/>
              </a:lnSpc>
            </a:pPr>
            <a:r>
              <a:rPr lang="en-US" sz="3600"/>
              <a:t>Key Synchronization</a:t>
            </a:r>
          </a:p>
        </p:txBody>
      </p:sp>
      <p:sp>
        <p:nvSpPr>
          <p:cNvPr id="41" name="Rectangle 40">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3" name="Content Placeholder 7">
            <a:extLst>
              <a:ext uri="{FF2B5EF4-FFF2-40B4-BE49-F238E27FC236}">
                <a16:creationId xmlns:a16="http://schemas.microsoft.com/office/drawing/2014/main" id="{65FFB12B-E0E8-B92F-7BB8-4F9E898F1560}"/>
              </a:ext>
            </a:extLst>
          </p:cNvPr>
          <p:cNvSpPr>
            <a:spLocks noGrp="1"/>
          </p:cNvSpPr>
          <p:nvPr>
            <p:ph idx="1"/>
          </p:nvPr>
        </p:nvSpPr>
        <p:spPr>
          <a:xfrm>
            <a:off x="256147" y="2061230"/>
            <a:ext cx="2514524" cy="445720"/>
          </a:xfrm>
        </p:spPr>
        <p:txBody>
          <a:bodyPr vert="horz" lIns="91440" tIns="45720" rIns="91440" bIns="45720" rtlCol="0" anchor="t">
            <a:noAutofit/>
          </a:bodyPr>
          <a:lstStyle/>
          <a:p>
            <a:r>
              <a:rPr lang="en-US" sz="2400" b="1">
                <a:solidFill>
                  <a:schemeClr val="bg1"/>
                </a:solidFill>
              </a:rPr>
              <a:t>Create Keys</a:t>
            </a:r>
          </a:p>
        </p:txBody>
      </p:sp>
      <p:pic>
        <p:nvPicPr>
          <p:cNvPr id="3" name="Picture 2" descr="A diagram of a new key message&#10;&#10;Description automatically generated">
            <a:extLst>
              <a:ext uri="{FF2B5EF4-FFF2-40B4-BE49-F238E27FC236}">
                <a16:creationId xmlns:a16="http://schemas.microsoft.com/office/drawing/2014/main" id="{5599F615-85CC-D560-010A-FEA515604D60}"/>
              </a:ext>
            </a:extLst>
          </p:cNvPr>
          <p:cNvPicPr>
            <a:picLocks noChangeAspect="1"/>
          </p:cNvPicPr>
          <p:nvPr/>
        </p:nvPicPr>
        <p:blipFill>
          <a:blip r:embed="rId4"/>
          <a:stretch>
            <a:fillRect/>
          </a:stretch>
        </p:blipFill>
        <p:spPr>
          <a:xfrm>
            <a:off x="225628" y="2673708"/>
            <a:ext cx="11736373" cy="3786273"/>
          </a:xfrm>
          <a:prstGeom prst="rect">
            <a:avLst/>
          </a:prstGeom>
        </p:spPr>
      </p:pic>
      <p:sp>
        <p:nvSpPr>
          <p:cNvPr id="5" name="Slide Number Placeholder 2">
            <a:extLst>
              <a:ext uri="{FF2B5EF4-FFF2-40B4-BE49-F238E27FC236}">
                <a16:creationId xmlns:a16="http://schemas.microsoft.com/office/drawing/2014/main" id="{F78220A3-3C42-C903-BBC3-230111ABB881}"/>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11</a:t>
            </a:r>
          </a:p>
        </p:txBody>
      </p:sp>
    </p:spTree>
    <p:extLst>
      <p:ext uri="{BB962C8B-B14F-4D97-AF65-F5344CB8AC3E}">
        <p14:creationId xmlns:p14="http://schemas.microsoft.com/office/powerpoint/2010/main" val="147010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4" name="Picture 2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6" name="Oval 2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2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2" name="Rectangle 3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5CDF4B1-4F95-CEEE-1902-BB8DF1AC4AFF}"/>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a:t>North Interface</a:t>
            </a:r>
          </a:p>
        </p:txBody>
      </p:sp>
      <p:sp>
        <p:nvSpPr>
          <p:cNvPr id="34" name="Rectangle 33">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8"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descr="A diagram of a computer process&#10;&#10;Description automatically generated">
            <a:extLst>
              <a:ext uri="{FF2B5EF4-FFF2-40B4-BE49-F238E27FC236}">
                <a16:creationId xmlns:a16="http://schemas.microsoft.com/office/drawing/2014/main" id="{4D94E654-1A68-F169-2518-DFB4A3C2B530}"/>
              </a:ext>
            </a:extLst>
          </p:cNvPr>
          <p:cNvPicPr>
            <a:picLocks noChangeAspect="1"/>
          </p:cNvPicPr>
          <p:nvPr/>
        </p:nvPicPr>
        <p:blipFill>
          <a:blip r:embed="rId8"/>
          <a:stretch>
            <a:fillRect/>
          </a:stretch>
        </p:blipFill>
        <p:spPr>
          <a:xfrm>
            <a:off x="808494" y="294194"/>
            <a:ext cx="5658577" cy="6261293"/>
          </a:xfrm>
          <a:prstGeom prst="rect">
            <a:avLst/>
          </a:prstGeom>
          <a:effectLst/>
        </p:spPr>
      </p:pic>
      <p:sp>
        <p:nvSpPr>
          <p:cNvPr id="7" name="Slide Number Placeholder 2">
            <a:extLst>
              <a:ext uri="{FF2B5EF4-FFF2-40B4-BE49-F238E27FC236}">
                <a16:creationId xmlns:a16="http://schemas.microsoft.com/office/drawing/2014/main" id="{30379EDA-10BC-22D4-5A28-B8BC8DDB575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12</a:t>
            </a:r>
          </a:p>
        </p:txBody>
      </p:sp>
    </p:spTree>
    <p:extLst>
      <p:ext uri="{BB962C8B-B14F-4D97-AF65-F5344CB8AC3E}">
        <p14:creationId xmlns:p14="http://schemas.microsoft.com/office/powerpoint/2010/main" val="30219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9514-B7E0-F2F2-4E96-12E0F6963CF1}"/>
              </a:ext>
            </a:extLst>
          </p:cNvPr>
          <p:cNvSpPr>
            <a:spLocks noGrp="1"/>
          </p:cNvSpPr>
          <p:nvPr>
            <p:ph type="title"/>
          </p:nvPr>
        </p:nvSpPr>
        <p:spPr>
          <a:xfrm>
            <a:off x="1237956" y="2723922"/>
            <a:ext cx="9404723" cy="1400530"/>
          </a:xfrm>
        </p:spPr>
        <p:txBody>
          <a:bodyPr vert="horz" lIns="91440" tIns="45720" rIns="91440" bIns="45720" rtlCol="0" anchor="ctr">
            <a:noAutofit/>
          </a:bodyPr>
          <a:lstStyle/>
          <a:p>
            <a:pPr algn="ctr"/>
            <a:r>
              <a:rPr lang="en-US"/>
              <a:t>DEMO</a:t>
            </a:r>
          </a:p>
        </p:txBody>
      </p:sp>
      <p:sp>
        <p:nvSpPr>
          <p:cNvPr id="4" name="Slide Number Placeholder 3">
            <a:extLst>
              <a:ext uri="{FF2B5EF4-FFF2-40B4-BE49-F238E27FC236}">
                <a16:creationId xmlns:a16="http://schemas.microsoft.com/office/drawing/2014/main" id="{9AC0C3BC-E40A-F06D-B23E-1C0D6FF739E6}"/>
              </a:ext>
            </a:extLst>
          </p:cNvPr>
          <p:cNvSpPr>
            <a:spLocks noGrp="1"/>
          </p:cNvSpPr>
          <p:nvPr>
            <p:ph type="sldNum" sz="quarter" idx="12"/>
          </p:nvPr>
        </p:nvSpPr>
        <p:spPr/>
        <p:txBody>
          <a:bodyPr/>
          <a:lstStyle/>
          <a:p>
            <a:r>
              <a:rPr lang="pt-PT"/>
              <a:t>13</a:t>
            </a:r>
          </a:p>
        </p:txBody>
      </p:sp>
    </p:spTree>
    <p:extLst>
      <p:ext uri="{BB962C8B-B14F-4D97-AF65-F5344CB8AC3E}">
        <p14:creationId xmlns:p14="http://schemas.microsoft.com/office/powerpoint/2010/main" val="343072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49" name="Freeform 7">
            <a:extLst>
              <a:ext uri="{FF2B5EF4-FFF2-40B4-BE49-F238E27FC236}">
                <a16:creationId xmlns:a16="http://schemas.microsoft.com/office/drawing/2014/main" id="{27ED9C6F-41DF-4D9F-BA1A-51F35214C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B01E55E-CBF1-3BCC-08AB-8DF389610F0A}"/>
              </a:ext>
            </a:extLst>
          </p:cNvPr>
          <p:cNvSpPr>
            <a:spLocks noGrp="1"/>
          </p:cNvSpPr>
          <p:nvPr>
            <p:ph type="title"/>
          </p:nvPr>
        </p:nvSpPr>
        <p:spPr>
          <a:xfrm>
            <a:off x="646111" y="452718"/>
            <a:ext cx="9404723" cy="1180711"/>
          </a:xfrm>
        </p:spPr>
        <p:txBody>
          <a:bodyPr vert="horz" lIns="91440" tIns="45720" rIns="91440" bIns="45720" rtlCol="0">
            <a:normAutofit/>
          </a:bodyPr>
          <a:lstStyle/>
          <a:p>
            <a:r>
              <a:rPr lang="en-US"/>
              <a:t>RESULTS</a:t>
            </a:r>
          </a:p>
        </p:txBody>
      </p:sp>
      <p:sp>
        <p:nvSpPr>
          <p:cNvPr id="5" name="Slide Number Placeholder 2">
            <a:extLst>
              <a:ext uri="{FF2B5EF4-FFF2-40B4-BE49-F238E27FC236}">
                <a16:creationId xmlns:a16="http://schemas.microsoft.com/office/drawing/2014/main" id="{C8BF40F1-6B57-2343-2850-582C7A3D6346}"/>
              </a:ext>
            </a:extLst>
          </p:cNvPr>
          <p:cNvSpPr>
            <a:spLocks noGrp="1"/>
          </p:cNvSpPr>
          <p:nvPr>
            <p:ph type="sldNum" sz="quarter" idx="12"/>
          </p:nvPr>
        </p:nvSpPr>
        <p:spPr>
          <a:xfrm>
            <a:off x="10352540" y="295729"/>
            <a:ext cx="838199" cy="767687"/>
          </a:xfrm>
        </p:spPr>
        <p:txBody>
          <a:bodyPr vert="horz" lIns="91440" tIns="45720" rIns="91440" bIns="45720" rtlCol="0">
            <a:normAutofit/>
          </a:bodyPr>
          <a:lstStyle/>
          <a:p>
            <a:pPr defTabSz="914400">
              <a:spcAft>
                <a:spcPts val="600"/>
              </a:spcAft>
            </a:pPr>
            <a:r>
              <a:rPr lang="en-US"/>
              <a:t>14</a:t>
            </a:r>
          </a:p>
        </p:txBody>
      </p:sp>
      <p:sp>
        <p:nvSpPr>
          <p:cNvPr id="51" name="Rectangle 50">
            <a:extLst>
              <a:ext uri="{FF2B5EF4-FFF2-40B4-BE49-F238E27FC236}">
                <a16:creationId xmlns:a16="http://schemas.microsoft.com/office/drawing/2014/main" id="{30229322-788F-4D9D-B670-83490ECE4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
            <a:extLst>
              <a:ext uri="{FF2B5EF4-FFF2-40B4-BE49-F238E27FC236}">
                <a16:creationId xmlns:a16="http://schemas.microsoft.com/office/drawing/2014/main" id="{ADF4A6DD-CB54-40FE-922D-F885BAA4E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4" name="Content Placeholder 23">
            <a:extLst>
              <a:ext uri="{FF2B5EF4-FFF2-40B4-BE49-F238E27FC236}">
                <a16:creationId xmlns:a16="http://schemas.microsoft.com/office/drawing/2014/main" id="{E51CF289-D11C-1FFD-0F19-FFA1528E5D5E}"/>
              </a:ext>
            </a:extLst>
          </p:cNvPr>
          <p:cNvSpPr>
            <a:spLocks noGrp="1"/>
          </p:cNvSpPr>
          <p:nvPr>
            <p:ph idx="1"/>
          </p:nvPr>
        </p:nvSpPr>
        <p:spPr>
          <a:xfrm>
            <a:off x="299391" y="5931407"/>
            <a:ext cx="5636866" cy="799816"/>
          </a:xfrm>
        </p:spPr>
        <p:txBody>
          <a:bodyPr vert="horz" lIns="91440" tIns="45720" rIns="91440" bIns="45720" rtlCol="0" anchor="t">
            <a:normAutofit lnSpcReduction="10000"/>
          </a:bodyPr>
          <a:lstStyle/>
          <a:p>
            <a:pPr marL="0" indent="0">
              <a:buNone/>
            </a:pPr>
            <a:r>
              <a:rPr lang="en-US">
                <a:solidFill>
                  <a:schemeClr val="bg1"/>
                </a:solidFill>
                <a:ea typeface="+mj-lt"/>
                <a:cs typeface="+mj-lt"/>
              </a:rPr>
              <a:t>Key rate = 3,871528 (keys/s)</a:t>
            </a:r>
            <a:endParaRPr lang="en-US">
              <a:solidFill>
                <a:schemeClr val="bg1"/>
              </a:solidFill>
            </a:endParaRPr>
          </a:p>
          <a:p>
            <a:pPr marL="0" indent="0">
              <a:buNone/>
            </a:pPr>
            <a:r>
              <a:rPr lang="en-US">
                <a:solidFill>
                  <a:schemeClr val="bg1"/>
                </a:solidFill>
                <a:ea typeface="+mj-lt"/>
                <a:cs typeface="+mj-lt"/>
              </a:rPr>
              <a:t>Key size = 256B</a:t>
            </a:r>
            <a:endParaRPr lang="en-US">
              <a:solidFill>
                <a:schemeClr val="bg1"/>
              </a:solidFill>
            </a:endParaRPr>
          </a:p>
          <a:p>
            <a:pPr marL="0" indent="0">
              <a:buNone/>
            </a:pPr>
            <a:endParaRPr lang="en-US">
              <a:solidFill>
                <a:schemeClr val="bg1"/>
              </a:solidFill>
            </a:endParaRPr>
          </a:p>
          <a:p>
            <a:pPr marL="0" indent="0">
              <a:buNone/>
            </a:pPr>
            <a:endParaRPr lang="en-US">
              <a:solidFill>
                <a:schemeClr val="bg1"/>
              </a:solidFill>
            </a:endParaRPr>
          </a:p>
          <a:p>
            <a:pPr marL="0" indent="0">
              <a:buNone/>
            </a:pPr>
            <a:endParaRPr lang="en-US">
              <a:solidFill>
                <a:schemeClr val="bg1"/>
              </a:solidFill>
            </a:endParaRPr>
          </a:p>
          <a:p>
            <a:pPr marL="0" indent="0">
              <a:buNone/>
            </a:pPr>
            <a:endParaRPr lang="en-US">
              <a:solidFill>
                <a:schemeClr val="bg1"/>
              </a:solidFill>
            </a:endParaRPr>
          </a:p>
          <a:p>
            <a:pPr marL="0" indent="0">
              <a:buNone/>
            </a:pPr>
            <a:endParaRPr lang="en-US">
              <a:solidFill>
                <a:schemeClr val="bg1"/>
              </a:solidFill>
              <a:ea typeface="+mj-lt"/>
              <a:cs typeface="+mj-lt"/>
            </a:endParaRPr>
          </a:p>
          <a:p>
            <a:pPr marL="0" indent="0">
              <a:buNone/>
            </a:pPr>
            <a:endParaRPr lang="en-US">
              <a:solidFill>
                <a:schemeClr val="bg1"/>
              </a:solidFill>
              <a:ea typeface="+mj-lt"/>
              <a:cs typeface="+mj-lt"/>
            </a:endParaRPr>
          </a:p>
          <a:p>
            <a:pPr marL="0" indent="0">
              <a:buNone/>
            </a:pPr>
            <a:endParaRPr lang="en-US">
              <a:solidFill>
                <a:schemeClr val="bg1"/>
              </a:solidFill>
            </a:endParaRPr>
          </a:p>
        </p:txBody>
      </p:sp>
      <p:pic>
        <p:nvPicPr>
          <p:cNvPr id="3" name="Picture 2" descr="A graph with a line&#10;&#10;Description automatically generated">
            <a:extLst>
              <a:ext uri="{FF2B5EF4-FFF2-40B4-BE49-F238E27FC236}">
                <a16:creationId xmlns:a16="http://schemas.microsoft.com/office/drawing/2014/main" id="{818520A9-07BE-3ADC-F112-C4035B2E69C7}"/>
              </a:ext>
            </a:extLst>
          </p:cNvPr>
          <p:cNvPicPr>
            <a:picLocks noChangeAspect="1"/>
          </p:cNvPicPr>
          <p:nvPr/>
        </p:nvPicPr>
        <p:blipFill>
          <a:blip r:embed="rId4"/>
          <a:stretch>
            <a:fillRect/>
          </a:stretch>
        </p:blipFill>
        <p:spPr>
          <a:xfrm>
            <a:off x="6097831" y="2469725"/>
            <a:ext cx="5702371" cy="3461284"/>
          </a:xfrm>
          <a:prstGeom prst="rect">
            <a:avLst/>
          </a:prstGeom>
          <a:effectLst/>
        </p:spPr>
      </p:pic>
      <p:pic>
        <p:nvPicPr>
          <p:cNvPr id="7" name="Content Placeholder 6" descr="A graph with a line going up&#10;&#10;Description automatically generated">
            <a:extLst>
              <a:ext uri="{FF2B5EF4-FFF2-40B4-BE49-F238E27FC236}">
                <a16:creationId xmlns:a16="http://schemas.microsoft.com/office/drawing/2014/main" id="{08276A0B-C0C7-59E3-D2D5-000295351B72}"/>
              </a:ext>
            </a:extLst>
          </p:cNvPr>
          <p:cNvPicPr>
            <a:picLocks noChangeAspect="1"/>
          </p:cNvPicPr>
          <p:nvPr/>
        </p:nvPicPr>
        <p:blipFill>
          <a:blip r:embed="rId5"/>
          <a:stretch>
            <a:fillRect/>
          </a:stretch>
        </p:blipFill>
        <p:spPr>
          <a:xfrm>
            <a:off x="303753" y="2497632"/>
            <a:ext cx="5640570" cy="3398440"/>
          </a:xfrm>
          <a:prstGeom prst="rect">
            <a:avLst/>
          </a:prstGeom>
          <a:effectLst/>
        </p:spPr>
      </p:pic>
      <p:sp>
        <p:nvSpPr>
          <p:cNvPr id="9" name="Content Placeholder 23">
            <a:extLst>
              <a:ext uri="{FF2B5EF4-FFF2-40B4-BE49-F238E27FC236}">
                <a16:creationId xmlns:a16="http://schemas.microsoft.com/office/drawing/2014/main" id="{86235FE2-166C-A6D0-7BD6-6402582975E3}"/>
              </a:ext>
            </a:extLst>
          </p:cNvPr>
          <p:cNvSpPr txBox="1">
            <a:spLocks/>
          </p:cNvSpPr>
          <p:nvPr/>
        </p:nvSpPr>
        <p:spPr>
          <a:xfrm>
            <a:off x="6012420" y="5937218"/>
            <a:ext cx="7152860" cy="60638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US">
                <a:solidFill>
                  <a:schemeClr val="bg1"/>
                </a:solidFill>
                <a:ea typeface="+mj-lt"/>
                <a:cs typeface="+mj-lt"/>
              </a:rPr>
              <a:t>Key sync rate= 3,087568 (</a:t>
            </a:r>
            <a:r>
              <a:rPr lang="en-US" err="1">
                <a:solidFill>
                  <a:schemeClr val="bg1"/>
                </a:solidFill>
                <a:ea typeface="+mj-lt"/>
                <a:cs typeface="+mj-lt"/>
              </a:rPr>
              <a:t>keys_sync</a:t>
            </a:r>
            <a:r>
              <a:rPr lang="en-US">
                <a:solidFill>
                  <a:schemeClr val="bg1"/>
                </a:solidFill>
                <a:ea typeface="+mj-lt"/>
                <a:cs typeface="+mj-lt"/>
              </a:rPr>
              <a:t>/s)</a:t>
            </a:r>
            <a:endParaRPr lang="en-US">
              <a:solidFill>
                <a:schemeClr val="bg1"/>
              </a:solidFill>
            </a:endParaRPr>
          </a:p>
          <a:p>
            <a:pPr marL="0" indent="0">
              <a:buFont typeface="Wingdings 3" charset="2"/>
              <a:buNone/>
            </a:pPr>
            <a:endParaRPr lang="en-US">
              <a:solidFill>
                <a:schemeClr val="bg1"/>
              </a:solidFill>
            </a:endParaRPr>
          </a:p>
          <a:p>
            <a:pPr marL="0" indent="0">
              <a:buFont typeface="Wingdings 3" charset="2"/>
              <a:buNone/>
            </a:pPr>
            <a:endParaRPr lang="en-US">
              <a:solidFill>
                <a:schemeClr val="bg1"/>
              </a:solidFill>
            </a:endParaRPr>
          </a:p>
          <a:p>
            <a:pPr marL="0" indent="0">
              <a:buFont typeface="Wingdings 3" charset="2"/>
              <a:buNone/>
            </a:pPr>
            <a:endParaRPr lang="en-US">
              <a:solidFill>
                <a:schemeClr val="bg1"/>
              </a:solidFill>
            </a:endParaRPr>
          </a:p>
          <a:p>
            <a:pPr marL="0" indent="0">
              <a:buFont typeface="Wingdings 3" charset="2"/>
              <a:buNone/>
            </a:pPr>
            <a:endParaRPr lang="en-US">
              <a:solidFill>
                <a:schemeClr val="bg1"/>
              </a:solidFill>
            </a:endParaRPr>
          </a:p>
          <a:p>
            <a:pPr marL="0" indent="0">
              <a:buFont typeface="Wingdings 3" charset="2"/>
              <a:buNone/>
            </a:pPr>
            <a:endParaRPr lang="en-US">
              <a:solidFill>
                <a:schemeClr val="bg1"/>
              </a:solidFill>
            </a:endParaRPr>
          </a:p>
          <a:p>
            <a:pPr marL="0" indent="0">
              <a:buFont typeface="Wingdings 3" charset="2"/>
              <a:buNone/>
            </a:pPr>
            <a:endParaRPr lang="en-US">
              <a:solidFill>
                <a:schemeClr val="bg1"/>
              </a:solidFill>
              <a:ea typeface="+mj-lt"/>
              <a:cs typeface="+mj-lt"/>
            </a:endParaRPr>
          </a:p>
          <a:p>
            <a:pPr marL="0" indent="0">
              <a:buFont typeface="Wingdings 3" charset="2"/>
              <a:buNone/>
            </a:pPr>
            <a:endParaRPr lang="en-US">
              <a:solidFill>
                <a:schemeClr val="bg1"/>
              </a:solidFill>
              <a:ea typeface="+mj-lt"/>
              <a:cs typeface="+mj-lt"/>
            </a:endParaRPr>
          </a:p>
          <a:p>
            <a:pPr marL="0" indent="0">
              <a:buFont typeface="Wingdings 3" charset="2"/>
              <a:buNone/>
            </a:pPr>
            <a:endParaRPr lang="en-US">
              <a:solidFill>
                <a:schemeClr val="bg1"/>
              </a:solidFill>
            </a:endParaRPr>
          </a:p>
        </p:txBody>
      </p:sp>
    </p:spTree>
    <p:extLst>
      <p:ext uri="{BB962C8B-B14F-4D97-AF65-F5344CB8AC3E}">
        <p14:creationId xmlns:p14="http://schemas.microsoft.com/office/powerpoint/2010/main" val="3588684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D615-6C65-A9DD-B089-FD8CD54196A1}"/>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E0F120EA-91EE-7DB5-89D3-CDFFE170DD76}"/>
              </a:ext>
            </a:extLst>
          </p:cNvPr>
          <p:cNvSpPr>
            <a:spLocks noGrp="1"/>
          </p:cNvSpPr>
          <p:nvPr>
            <p:ph idx="1"/>
          </p:nvPr>
        </p:nvSpPr>
        <p:spPr>
          <a:xfrm>
            <a:off x="645131" y="1381740"/>
            <a:ext cx="8946541" cy="2642996"/>
          </a:xfrm>
        </p:spPr>
        <p:txBody>
          <a:bodyPr vert="horz" lIns="91440" tIns="45720" rIns="91440" bIns="45720" rtlCol="0" anchor="t">
            <a:normAutofit/>
          </a:bodyPr>
          <a:lstStyle/>
          <a:p>
            <a:pPr>
              <a:lnSpc>
                <a:spcPct val="200000"/>
              </a:lnSpc>
            </a:pPr>
            <a:r>
              <a:rPr lang="en-US">
                <a:solidFill>
                  <a:srgbClr val="FFFFFF"/>
                </a:solidFill>
                <a:latin typeface="Century Gothic"/>
              </a:rPr>
              <a:t>ETSI 014 to communicate with applications</a:t>
            </a:r>
          </a:p>
          <a:p>
            <a:r>
              <a:rPr lang="en-US"/>
              <a:t>Key relay between KMS</a:t>
            </a:r>
          </a:p>
          <a:p>
            <a:r>
              <a:rPr lang="en-US"/>
              <a:t>Security between and inside KMS</a:t>
            </a:r>
          </a:p>
          <a:p>
            <a:r>
              <a:rPr lang="en-US">
                <a:ea typeface="+mj-lt"/>
                <a:cs typeface="+mj-lt"/>
              </a:rPr>
              <a:t>Quality of service</a:t>
            </a:r>
          </a:p>
          <a:p>
            <a:r>
              <a:rPr lang="en-US">
                <a:ea typeface="+mj-lt"/>
                <a:cs typeface="+mj-lt"/>
              </a:rPr>
              <a:t>Key creation improvements</a:t>
            </a:r>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142A7BDC-EEA5-F30E-892B-3B4DA8E731D2}"/>
              </a:ext>
            </a:extLst>
          </p:cNvPr>
          <p:cNvSpPr>
            <a:spLocks noGrp="1"/>
          </p:cNvSpPr>
          <p:nvPr>
            <p:ph type="sldNum" sz="quarter" idx="12"/>
          </p:nvPr>
        </p:nvSpPr>
        <p:spPr/>
        <p:txBody>
          <a:bodyPr/>
          <a:lstStyle/>
          <a:p>
            <a:r>
              <a:rPr lang="pt-PT"/>
              <a:t>15</a:t>
            </a:r>
          </a:p>
        </p:txBody>
      </p:sp>
    </p:spTree>
    <p:extLst>
      <p:ext uri="{BB962C8B-B14F-4D97-AF65-F5344CB8AC3E}">
        <p14:creationId xmlns:p14="http://schemas.microsoft.com/office/powerpoint/2010/main" val="361121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E55E-CBF1-3BCC-08AB-8DF389610F0A}"/>
              </a:ext>
            </a:extLst>
          </p:cNvPr>
          <p:cNvSpPr>
            <a:spLocks noGrp="1"/>
          </p:cNvSpPr>
          <p:nvPr>
            <p:ph type="title"/>
          </p:nvPr>
        </p:nvSpPr>
        <p:spPr/>
        <p:txBody>
          <a:bodyPr/>
          <a:lstStyle/>
          <a:p>
            <a:r>
              <a:rPr lang="pt-PT"/>
              <a:t>Conclusion</a:t>
            </a:r>
            <a:endParaRPr lang="en-US"/>
          </a:p>
        </p:txBody>
      </p:sp>
      <p:sp>
        <p:nvSpPr>
          <p:cNvPr id="5" name="Slide Number Placeholder 2">
            <a:extLst>
              <a:ext uri="{FF2B5EF4-FFF2-40B4-BE49-F238E27FC236}">
                <a16:creationId xmlns:a16="http://schemas.microsoft.com/office/drawing/2014/main" id="{85901EFB-2941-08CA-2987-F81F31978BA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16</a:t>
            </a:r>
          </a:p>
        </p:txBody>
      </p:sp>
      <p:sp>
        <p:nvSpPr>
          <p:cNvPr id="6" name="TextBox 5">
            <a:extLst>
              <a:ext uri="{FF2B5EF4-FFF2-40B4-BE49-F238E27FC236}">
                <a16:creationId xmlns:a16="http://schemas.microsoft.com/office/drawing/2014/main" id="{B561E086-9213-5495-E7AB-7839747413E5}"/>
              </a:ext>
            </a:extLst>
          </p:cNvPr>
          <p:cNvSpPr txBox="1"/>
          <p:nvPr/>
        </p:nvSpPr>
        <p:spPr>
          <a:xfrm>
            <a:off x="644769" y="1336431"/>
            <a:ext cx="10128738"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With this project in terms of programming skills we improved our knowledge of the programming language C++ and </a:t>
            </a:r>
            <a:r>
              <a:rPr lang="en-US" err="1"/>
              <a:t>mysql</a:t>
            </a:r>
            <a:r>
              <a:rPr lang="en-US"/>
              <a:t> (for key storage). </a:t>
            </a:r>
          </a:p>
          <a:p>
            <a:endParaRPr lang="en-US"/>
          </a:p>
          <a:p>
            <a:endParaRPr lang="en-US"/>
          </a:p>
          <a:p>
            <a:endParaRPr lang="en-US"/>
          </a:p>
          <a:p>
            <a:r>
              <a:rPr lang="en-US"/>
              <a:t>At first we had some difficulties understanding how the blocks worked, but as we tried to understand the code and how it worked, development became more intuitive and dynamic. </a:t>
            </a:r>
          </a:p>
          <a:p>
            <a:endParaRPr lang="en-US"/>
          </a:p>
          <a:p>
            <a:endParaRPr lang="en-US">
              <a:solidFill>
                <a:srgbClr val="FFFFFF"/>
              </a:solidFill>
              <a:latin typeface="Century Gothic" panose="020B0502020202020204"/>
            </a:endParaRPr>
          </a:p>
          <a:p>
            <a:r>
              <a:rPr lang="en-US">
                <a:solidFill>
                  <a:srgbClr val="FFFFFF"/>
                </a:solidFill>
                <a:ea typeface="+mn-lt"/>
                <a:cs typeface="+mn-lt"/>
              </a:rPr>
              <a:t>In the global project, we learned significant insights about the importance of key communication networks and the effective management of a key layer, which represents a critical component to guarantee the security and efficiency of data transmission.</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015558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151BE-8A9C-B2FA-04F9-175D146C0958}"/>
              </a:ext>
            </a:extLst>
          </p:cNvPr>
          <p:cNvSpPr>
            <a:spLocks noGrp="1"/>
          </p:cNvSpPr>
          <p:nvPr>
            <p:ph idx="1"/>
          </p:nvPr>
        </p:nvSpPr>
        <p:spPr>
          <a:xfrm>
            <a:off x="613653" y="392289"/>
            <a:ext cx="5616216" cy="3785419"/>
          </a:xfrm>
        </p:spPr>
        <p:txBody>
          <a:bodyPr vert="horz" lIns="91440" tIns="45720" rIns="91440" bIns="45720" rtlCol="0" anchor="t">
            <a:noAutofit/>
          </a:bodyPr>
          <a:lstStyle/>
          <a:p>
            <a:pPr marL="0" indent="0" algn="ctr">
              <a:buNone/>
            </a:pPr>
            <a:r>
              <a:rPr lang="en-US" sz="5400"/>
              <a:t>THANKS!</a:t>
            </a:r>
            <a:r>
              <a:rPr lang="en-US" sz="6000"/>
              <a:t> </a:t>
            </a:r>
          </a:p>
          <a:p>
            <a:pPr marL="0" indent="0" algn="ctr">
              <a:buNone/>
            </a:pPr>
            <a:endParaRPr lang="en-US" sz="6000"/>
          </a:p>
          <a:p>
            <a:pPr marL="0" indent="0" algn="ctr">
              <a:buNone/>
            </a:pPr>
            <a:r>
              <a:rPr lang="en-US" sz="5400"/>
              <a:t>Do you have any questions?</a:t>
            </a:r>
          </a:p>
        </p:txBody>
      </p:sp>
      <p:sp>
        <p:nvSpPr>
          <p:cNvPr id="21"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Slide Number Placeholder 3">
            <a:extLst>
              <a:ext uri="{FF2B5EF4-FFF2-40B4-BE49-F238E27FC236}">
                <a16:creationId xmlns:a16="http://schemas.microsoft.com/office/drawing/2014/main" id="{068FE892-DDD8-ED25-99F3-76ECE6A1442B}"/>
              </a:ext>
            </a:extLst>
          </p:cNvPr>
          <p:cNvSpPr>
            <a:spLocks noGrp="1"/>
          </p:cNvSpPr>
          <p:nvPr>
            <p:ph type="sldNum" sz="quarter" idx="12"/>
          </p:nvPr>
        </p:nvSpPr>
        <p:spPr>
          <a:xfrm>
            <a:off x="10332748" y="295729"/>
            <a:ext cx="857991" cy="767687"/>
          </a:xfrm>
        </p:spPr>
        <p:txBody>
          <a:bodyPr>
            <a:normAutofit/>
          </a:bodyPr>
          <a:lstStyle/>
          <a:p>
            <a:pPr>
              <a:spcAft>
                <a:spcPts val="600"/>
              </a:spcAft>
            </a:pPr>
            <a:r>
              <a:rPr lang="pt-PT"/>
              <a:t>20</a:t>
            </a:r>
          </a:p>
        </p:txBody>
      </p:sp>
      <p:pic>
        <p:nvPicPr>
          <p:cNvPr id="5" name="Content Placeholder 2" descr="A computer screen with numbers">
            <a:extLst>
              <a:ext uri="{FF2B5EF4-FFF2-40B4-BE49-F238E27FC236}">
                <a16:creationId xmlns:a16="http://schemas.microsoft.com/office/drawing/2014/main" id="{BA1D7EE8-9634-ECA6-20F8-DD3ADA21FCD3}"/>
              </a:ext>
            </a:extLst>
          </p:cNvPr>
          <p:cNvPicPr>
            <a:picLocks noChangeAspect="1"/>
          </p:cNvPicPr>
          <p:nvPr/>
        </p:nvPicPr>
        <p:blipFill>
          <a:blip r:embed="rId3"/>
          <a:stretch>
            <a:fillRect/>
          </a:stretch>
        </p:blipFill>
        <p:spPr>
          <a:xfrm>
            <a:off x="7425197" y="2231411"/>
            <a:ext cx="4118684" cy="2316006"/>
          </a:xfrm>
          <a:prstGeom prst="rect">
            <a:avLst/>
          </a:prstGeom>
          <a:effectLst/>
        </p:spPr>
      </p:pic>
      <p:sp>
        <p:nvSpPr>
          <p:cNvPr id="27" name="Rectangle 26">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3">
            <a:extLst>
              <a:ext uri="{FF2B5EF4-FFF2-40B4-BE49-F238E27FC236}">
                <a16:creationId xmlns:a16="http://schemas.microsoft.com/office/drawing/2014/main" id="{29A6F686-CEF5-BFD5-EDAC-915B7222ECB9}"/>
              </a:ext>
            </a:extLst>
          </p:cNvPr>
          <p:cNvSpPr txBox="1">
            <a:spLocks/>
          </p:cNvSpPr>
          <p:nvPr/>
        </p:nvSpPr>
        <p:spPr>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PT"/>
              <a:t>17</a:t>
            </a:r>
          </a:p>
        </p:txBody>
      </p:sp>
    </p:spTree>
    <p:extLst>
      <p:ext uri="{BB962C8B-B14F-4D97-AF65-F5344CB8AC3E}">
        <p14:creationId xmlns:p14="http://schemas.microsoft.com/office/powerpoint/2010/main" val="401220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0ACA-9097-881C-AD23-2A199C87D833}"/>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a:t>Presentation Outline </a:t>
            </a:r>
          </a:p>
        </p:txBody>
      </p:sp>
      <p:sp>
        <p:nvSpPr>
          <p:cNvPr id="132" name="Rectangle 131">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E3621A60-5DD8-6E96-269D-FBC4EE4BD80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2</a:t>
            </a:r>
          </a:p>
        </p:txBody>
      </p:sp>
      <p:graphicFrame>
        <p:nvGraphicFramePr>
          <p:cNvPr id="77" name="TextBox 45">
            <a:extLst>
              <a:ext uri="{FF2B5EF4-FFF2-40B4-BE49-F238E27FC236}">
                <a16:creationId xmlns:a16="http://schemas.microsoft.com/office/drawing/2014/main" id="{4AD7F97C-C2F0-264C-4DA9-12C505DB0FEF}"/>
              </a:ext>
            </a:extLst>
          </p:cNvPr>
          <p:cNvGraphicFramePr/>
          <p:nvPr>
            <p:extLst>
              <p:ext uri="{D42A27DB-BD31-4B8C-83A1-F6EECF244321}">
                <p14:modId xmlns:p14="http://schemas.microsoft.com/office/powerpoint/2010/main" val="3956228599"/>
              </p:ext>
            </p:extLst>
          </p:nvPr>
        </p:nvGraphicFramePr>
        <p:xfrm>
          <a:off x="267333" y="1424087"/>
          <a:ext cx="11711933" cy="5318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700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6F4C5-328F-6F26-C7C1-F2B4E71C1813}"/>
              </a:ext>
            </a:extLst>
          </p:cNvPr>
          <p:cNvSpPr txBox="1"/>
          <p:nvPr/>
        </p:nvSpPr>
        <p:spPr>
          <a:xfrm>
            <a:off x="650669" y="629266"/>
            <a:ext cx="9598856" cy="5349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Bef>
                <a:spcPct val="0"/>
              </a:spcBef>
              <a:spcAft>
                <a:spcPts val="600"/>
              </a:spcAft>
            </a:pPr>
            <a:r>
              <a:rPr lang="en-US" sz="3600">
                <a:solidFill>
                  <a:schemeClr val="tx2"/>
                </a:solidFill>
                <a:latin typeface="+mj-lt"/>
                <a:ea typeface="+mj-ea"/>
                <a:cs typeface="+mj-cs"/>
              </a:rPr>
              <a:t>CONTEXTUALIZATION</a:t>
            </a:r>
          </a:p>
        </p:txBody>
      </p:sp>
      <p:sp>
        <p:nvSpPr>
          <p:cNvPr id="64" name="Rectangle 63">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CD91EC19-DBFC-C71C-4034-9135DDE1C0C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3</a:t>
            </a:r>
          </a:p>
        </p:txBody>
      </p:sp>
      <p:pic>
        <p:nvPicPr>
          <p:cNvPr id="12" name="Picture 11" descr="A diagram of a computer process&#10;&#10;Description automatically generated">
            <a:extLst>
              <a:ext uri="{FF2B5EF4-FFF2-40B4-BE49-F238E27FC236}">
                <a16:creationId xmlns:a16="http://schemas.microsoft.com/office/drawing/2014/main" id="{CF24EF2A-C8EB-0EB0-3C92-170BF4444BB1}"/>
              </a:ext>
            </a:extLst>
          </p:cNvPr>
          <p:cNvPicPr>
            <a:picLocks noChangeAspect="1"/>
          </p:cNvPicPr>
          <p:nvPr/>
        </p:nvPicPr>
        <p:blipFill>
          <a:blip r:embed="rId4"/>
          <a:stretch>
            <a:fillRect/>
          </a:stretch>
        </p:blipFill>
        <p:spPr>
          <a:xfrm>
            <a:off x="543338" y="1563252"/>
            <a:ext cx="11099319" cy="4686192"/>
          </a:xfrm>
          <a:prstGeom prst="rect">
            <a:avLst/>
          </a:prstGeom>
        </p:spPr>
      </p:pic>
    </p:spTree>
    <p:extLst>
      <p:ext uri="{BB962C8B-B14F-4D97-AF65-F5344CB8AC3E}">
        <p14:creationId xmlns:p14="http://schemas.microsoft.com/office/powerpoint/2010/main" val="222205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7B1F-F2D5-971C-8BA5-65B449D501D2}"/>
              </a:ext>
            </a:extLst>
          </p:cNvPr>
          <p:cNvSpPr>
            <a:spLocks noGrp="1"/>
          </p:cNvSpPr>
          <p:nvPr>
            <p:ph type="title"/>
          </p:nvPr>
        </p:nvSpPr>
        <p:spPr>
          <a:xfrm>
            <a:off x="1021692" y="633873"/>
            <a:ext cx="9404723" cy="826100"/>
          </a:xfrm>
        </p:spPr>
        <p:txBody>
          <a:bodyPr/>
          <a:lstStyle/>
          <a:p>
            <a:r>
              <a:rPr lang="en-US" sz="3600"/>
              <a:t>METHODOLOGY</a:t>
            </a:r>
          </a:p>
        </p:txBody>
      </p:sp>
      <p:sp>
        <p:nvSpPr>
          <p:cNvPr id="3" name="Content Placeholder 2">
            <a:extLst>
              <a:ext uri="{FF2B5EF4-FFF2-40B4-BE49-F238E27FC236}">
                <a16:creationId xmlns:a16="http://schemas.microsoft.com/office/drawing/2014/main" id="{1AF3DBC6-C11C-FCB2-3E9A-877956B55D79}"/>
              </a:ext>
            </a:extLst>
          </p:cNvPr>
          <p:cNvSpPr>
            <a:spLocks noGrp="1"/>
          </p:cNvSpPr>
          <p:nvPr>
            <p:ph idx="1"/>
          </p:nvPr>
        </p:nvSpPr>
        <p:spPr>
          <a:xfrm>
            <a:off x="1626869" y="1719585"/>
            <a:ext cx="8946541" cy="4684311"/>
          </a:xfrm>
        </p:spPr>
        <p:txBody>
          <a:bodyPr vert="horz" lIns="91440" tIns="45720" rIns="91440" bIns="45720" rtlCol="0" anchor="t">
            <a:normAutofit/>
          </a:bodyPr>
          <a:lstStyle/>
          <a:p>
            <a:r>
              <a:rPr lang="en-US"/>
              <a:t>Weekly meetings with advisors (group tasks defined with Jira)</a:t>
            </a:r>
          </a:p>
          <a:p>
            <a:r>
              <a:rPr lang="en-US"/>
              <a:t>State of The Art</a:t>
            </a:r>
            <a:r>
              <a:rPr lang="pt-PT"/>
              <a:t> </a:t>
            </a:r>
            <a:r>
              <a:rPr lang="pt-PT" err="1"/>
              <a:t>and</a:t>
            </a:r>
            <a:r>
              <a:rPr lang="pt-PT"/>
              <a:t> </a:t>
            </a:r>
            <a:r>
              <a:rPr lang="pt-PT" err="1"/>
              <a:t>related</a:t>
            </a:r>
            <a:r>
              <a:rPr lang="pt-PT"/>
              <a:t> </a:t>
            </a:r>
            <a:r>
              <a:rPr lang="pt-PT" err="1"/>
              <a:t>documentation</a:t>
            </a:r>
            <a:r>
              <a:rPr lang="en-US"/>
              <a:t> analysis</a:t>
            </a:r>
            <a:endParaRPr lang="pt-PT"/>
          </a:p>
          <a:p>
            <a:r>
              <a:rPr lang="pt-PT"/>
              <a:t>D</a:t>
            </a:r>
            <a:r>
              <a:rPr lang="en-US" err="1"/>
              <a:t>efinition</a:t>
            </a:r>
            <a:r>
              <a:rPr lang="en-US"/>
              <a:t> of system architecture</a:t>
            </a:r>
            <a:r>
              <a:rPr lang="pt-PT"/>
              <a:t> (</a:t>
            </a:r>
            <a:r>
              <a:rPr lang="pt-PT" err="1"/>
              <a:t>diagrams</a:t>
            </a:r>
            <a:r>
              <a:rPr lang="pt-PT"/>
              <a:t> </a:t>
            </a:r>
            <a:r>
              <a:rPr lang="pt-PT" err="1"/>
              <a:t>and</a:t>
            </a:r>
            <a:r>
              <a:rPr lang="pt-PT"/>
              <a:t> </a:t>
            </a:r>
            <a:r>
              <a:rPr lang="pt-PT" err="1"/>
              <a:t>structure</a:t>
            </a:r>
            <a:r>
              <a:rPr lang="pt-PT"/>
              <a:t>)</a:t>
            </a:r>
            <a:endParaRPr lang="en-US"/>
          </a:p>
          <a:p>
            <a:r>
              <a:rPr lang="en-US"/>
              <a:t>Implementation of:</a:t>
            </a:r>
          </a:p>
          <a:p>
            <a:pPr lvl="1">
              <a:buFont typeface="Courier New" charset="2"/>
              <a:buChar char="o"/>
            </a:pPr>
            <a:r>
              <a:rPr lang="en-US"/>
              <a:t>South Interface, which follows ETSI 004 protocol</a:t>
            </a:r>
          </a:p>
          <a:p>
            <a:pPr lvl="1">
              <a:buFont typeface="Courier New" charset="2"/>
              <a:buChar char="o"/>
            </a:pPr>
            <a:r>
              <a:rPr lang="en-US"/>
              <a:t>North Interface</a:t>
            </a:r>
          </a:p>
          <a:p>
            <a:pPr lvl="1">
              <a:buFont typeface="Courier New" charset="2"/>
              <a:buChar char="o"/>
            </a:pPr>
            <a:r>
              <a:rPr lang="en-US"/>
              <a:t>Reconciliation Emulator</a:t>
            </a:r>
          </a:p>
          <a:p>
            <a:pPr lvl="1">
              <a:buFont typeface="Courier New" charset="2"/>
              <a:buChar char="o"/>
            </a:pPr>
            <a:r>
              <a:rPr lang="en-US"/>
              <a:t>Key Provider</a:t>
            </a:r>
          </a:p>
          <a:p>
            <a:pPr lvl="1">
              <a:buFont typeface="Courier New" charset="2"/>
              <a:buChar char="o"/>
            </a:pPr>
            <a:r>
              <a:rPr lang="en-US"/>
              <a:t>Key Storage and Key Synchronization</a:t>
            </a:r>
          </a:p>
          <a:p>
            <a:pPr lvl="1">
              <a:buFont typeface="Courier New" charset="2"/>
              <a:buChar char="o"/>
            </a:pPr>
            <a:endParaRPr lang="en-US"/>
          </a:p>
          <a:p>
            <a:endParaRPr lang="en-US"/>
          </a:p>
          <a:p>
            <a:endParaRPr lang="en-US"/>
          </a:p>
          <a:p>
            <a:pPr marL="0" indent="0">
              <a:buNone/>
            </a:pPr>
            <a:endParaRPr lang="en-US"/>
          </a:p>
          <a:p>
            <a:endParaRPr lang="en-US"/>
          </a:p>
          <a:p>
            <a:endParaRPr lang="en-US"/>
          </a:p>
        </p:txBody>
      </p:sp>
      <p:sp>
        <p:nvSpPr>
          <p:cNvPr id="5" name="Slide Number Placeholder 3">
            <a:extLst>
              <a:ext uri="{FF2B5EF4-FFF2-40B4-BE49-F238E27FC236}">
                <a16:creationId xmlns:a16="http://schemas.microsoft.com/office/drawing/2014/main" id="{6F60FF72-BA59-C9E2-F6F4-B4DE70770C9F}"/>
              </a:ext>
            </a:extLst>
          </p:cNvPr>
          <p:cNvSpPr>
            <a:spLocks noGrp="1"/>
          </p:cNvSpPr>
          <p:nvPr>
            <p:ph type="sldNum" sz="quarter" idx="12"/>
          </p:nvPr>
        </p:nvSpPr>
        <p:spPr>
          <a:xfrm>
            <a:off x="10352540" y="295729"/>
            <a:ext cx="838199" cy="767687"/>
          </a:xfrm>
        </p:spPr>
        <p:txBody>
          <a:bodyPr>
            <a:normAutofit/>
          </a:bodyPr>
          <a:lstStyle/>
          <a:p>
            <a:pPr>
              <a:spcAft>
                <a:spcPts val="600"/>
              </a:spcAft>
            </a:pPr>
            <a:r>
              <a:rPr lang="pt-PT">
                <a:solidFill>
                  <a:srgbClr val="FFFFFF"/>
                </a:solidFill>
              </a:rPr>
              <a:t>4</a:t>
            </a:r>
          </a:p>
        </p:txBody>
      </p:sp>
      <p:pic>
        <p:nvPicPr>
          <p:cNvPr id="6" name="Picture 5" descr="Slack - YouTube">
            <a:extLst>
              <a:ext uri="{FF2B5EF4-FFF2-40B4-BE49-F238E27FC236}">
                <a16:creationId xmlns:a16="http://schemas.microsoft.com/office/drawing/2014/main" id="{3F4E1982-3280-30F3-D9F2-50C5CC00E5E7}"/>
              </a:ext>
            </a:extLst>
          </p:cNvPr>
          <p:cNvPicPr>
            <a:picLocks noChangeAspect="1"/>
          </p:cNvPicPr>
          <p:nvPr/>
        </p:nvPicPr>
        <p:blipFill>
          <a:blip r:embed="rId3"/>
          <a:stretch>
            <a:fillRect/>
          </a:stretch>
        </p:blipFill>
        <p:spPr>
          <a:xfrm>
            <a:off x="685911" y="6058729"/>
            <a:ext cx="701616" cy="816634"/>
          </a:xfrm>
          <a:prstGeom prst="rect">
            <a:avLst/>
          </a:prstGeom>
        </p:spPr>
      </p:pic>
      <p:pic>
        <p:nvPicPr>
          <p:cNvPr id="8" name="Picture 7" descr="jira SVG Logos - Logo Search">
            <a:extLst>
              <a:ext uri="{FF2B5EF4-FFF2-40B4-BE49-F238E27FC236}">
                <a16:creationId xmlns:a16="http://schemas.microsoft.com/office/drawing/2014/main" id="{8A97F057-8038-EB7E-1F97-98D4E7F5F199}"/>
              </a:ext>
            </a:extLst>
          </p:cNvPr>
          <p:cNvPicPr>
            <a:picLocks noChangeAspect="1"/>
          </p:cNvPicPr>
          <p:nvPr/>
        </p:nvPicPr>
        <p:blipFill>
          <a:blip r:embed="rId4"/>
          <a:stretch>
            <a:fillRect/>
          </a:stretch>
        </p:blipFill>
        <p:spPr>
          <a:xfrm>
            <a:off x="-4983" y="6064140"/>
            <a:ext cx="691013" cy="806032"/>
          </a:xfrm>
          <a:prstGeom prst="rect">
            <a:avLst/>
          </a:prstGeom>
        </p:spPr>
      </p:pic>
      <p:pic>
        <p:nvPicPr>
          <p:cNvPr id="10" name="Picture 9" descr="Discord logo png, Discord logo transparent png, Discord icon transparent  free png 23986880 PNG">
            <a:extLst>
              <a:ext uri="{FF2B5EF4-FFF2-40B4-BE49-F238E27FC236}">
                <a16:creationId xmlns:a16="http://schemas.microsoft.com/office/drawing/2014/main" id="{73D97030-6868-41D3-408B-13F270E69A6B}"/>
              </a:ext>
            </a:extLst>
          </p:cNvPr>
          <p:cNvPicPr>
            <a:picLocks noChangeAspect="1"/>
          </p:cNvPicPr>
          <p:nvPr/>
        </p:nvPicPr>
        <p:blipFill>
          <a:blip r:embed="rId5"/>
          <a:stretch>
            <a:fillRect/>
          </a:stretch>
        </p:blipFill>
        <p:spPr>
          <a:xfrm>
            <a:off x="291085" y="5229264"/>
            <a:ext cx="798941" cy="838312"/>
          </a:xfrm>
          <a:prstGeom prst="rect">
            <a:avLst/>
          </a:prstGeom>
        </p:spPr>
      </p:pic>
      <p:pic>
        <p:nvPicPr>
          <p:cNvPr id="12" name="Picture 11" descr="GitHub - isocpp/logos: C++ logos created for isocpp.org">
            <a:extLst>
              <a:ext uri="{FF2B5EF4-FFF2-40B4-BE49-F238E27FC236}">
                <a16:creationId xmlns:a16="http://schemas.microsoft.com/office/drawing/2014/main" id="{8DCCE5BC-3A47-B58E-E514-2EB53BF19575}"/>
              </a:ext>
            </a:extLst>
          </p:cNvPr>
          <p:cNvPicPr>
            <a:picLocks noChangeAspect="1"/>
          </p:cNvPicPr>
          <p:nvPr/>
        </p:nvPicPr>
        <p:blipFill>
          <a:blip r:embed="rId6"/>
          <a:stretch>
            <a:fillRect/>
          </a:stretch>
        </p:blipFill>
        <p:spPr>
          <a:xfrm>
            <a:off x="11455519" y="6033636"/>
            <a:ext cx="739717" cy="829216"/>
          </a:xfrm>
          <a:prstGeom prst="rect">
            <a:avLst/>
          </a:prstGeom>
        </p:spPr>
      </p:pic>
      <p:pic>
        <p:nvPicPr>
          <p:cNvPr id="14" name="Picture 13" descr="File:Mysql logo.png - Wikitech">
            <a:extLst>
              <a:ext uri="{FF2B5EF4-FFF2-40B4-BE49-F238E27FC236}">
                <a16:creationId xmlns:a16="http://schemas.microsoft.com/office/drawing/2014/main" id="{332BFD41-CF16-BE2B-C0F1-BACC27BCAC38}"/>
              </a:ext>
            </a:extLst>
          </p:cNvPr>
          <p:cNvPicPr>
            <a:picLocks noChangeAspect="1"/>
          </p:cNvPicPr>
          <p:nvPr/>
        </p:nvPicPr>
        <p:blipFill>
          <a:blip r:embed="rId7"/>
          <a:stretch>
            <a:fillRect/>
          </a:stretch>
        </p:blipFill>
        <p:spPr>
          <a:xfrm>
            <a:off x="10417836" y="5285969"/>
            <a:ext cx="1779914" cy="772461"/>
          </a:xfrm>
          <a:prstGeom prst="rect">
            <a:avLst/>
          </a:prstGeom>
        </p:spPr>
      </p:pic>
      <p:pic>
        <p:nvPicPr>
          <p:cNvPr id="15" name="Picture 14" descr="Docker, logo, logos icon - Free download on Iconfinder">
            <a:extLst>
              <a:ext uri="{FF2B5EF4-FFF2-40B4-BE49-F238E27FC236}">
                <a16:creationId xmlns:a16="http://schemas.microsoft.com/office/drawing/2014/main" id="{7CEEBF8F-0F1F-11F0-C18B-E671B844DA8B}"/>
              </a:ext>
            </a:extLst>
          </p:cNvPr>
          <p:cNvPicPr>
            <a:picLocks noChangeAspect="1"/>
          </p:cNvPicPr>
          <p:nvPr/>
        </p:nvPicPr>
        <p:blipFill>
          <a:blip r:embed="rId8"/>
          <a:stretch>
            <a:fillRect/>
          </a:stretch>
        </p:blipFill>
        <p:spPr>
          <a:xfrm>
            <a:off x="10403456" y="5896153"/>
            <a:ext cx="1061050" cy="1161692"/>
          </a:xfrm>
          <a:prstGeom prst="rect">
            <a:avLst/>
          </a:prstGeom>
        </p:spPr>
      </p:pic>
      <p:pic>
        <p:nvPicPr>
          <p:cNvPr id="18" name="Picture 17" descr="GitHub Logo And Symbol, Meaning, History,, 58% OFF">
            <a:extLst>
              <a:ext uri="{FF2B5EF4-FFF2-40B4-BE49-F238E27FC236}">
                <a16:creationId xmlns:a16="http://schemas.microsoft.com/office/drawing/2014/main" id="{3DE2FCCD-E8BF-9FAE-9621-8A7A6D63F580}"/>
              </a:ext>
            </a:extLst>
          </p:cNvPr>
          <p:cNvPicPr>
            <a:picLocks noChangeAspect="1"/>
          </p:cNvPicPr>
          <p:nvPr/>
        </p:nvPicPr>
        <p:blipFill>
          <a:blip r:embed="rId9"/>
          <a:stretch>
            <a:fillRect/>
          </a:stretch>
        </p:blipFill>
        <p:spPr>
          <a:xfrm>
            <a:off x="6509847" y="6088226"/>
            <a:ext cx="780361" cy="774893"/>
          </a:xfrm>
          <a:prstGeom prst="rect">
            <a:avLst/>
          </a:prstGeom>
        </p:spPr>
      </p:pic>
      <p:pic>
        <p:nvPicPr>
          <p:cNvPr id="19" name="Picture 18" descr="Download Bitbucket Logo in SVG Vector or PNG File Format - Logo.wine">
            <a:extLst>
              <a:ext uri="{FF2B5EF4-FFF2-40B4-BE49-F238E27FC236}">
                <a16:creationId xmlns:a16="http://schemas.microsoft.com/office/drawing/2014/main" id="{5032ED66-4CFA-127A-C079-05B5AF276E93}"/>
              </a:ext>
            </a:extLst>
          </p:cNvPr>
          <p:cNvPicPr>
            <a:picLocks noChangeAspect="1"/>
          </p:cNvPicPr>
          <p:nvPr/>
        </p:nvPicPr>
        <p:blipFill>
          <a:blip r:embed="rId10"/>
          <a:stretch>
            <a:fillRect/>
          </a:stretch>
        </p:blipFill>
        <p:spPr>
          <a:xfrm>
            <a:off x="3602525" y="5429001"/>
            <a:ext cx="3051982" cy="2083832"/>
          </a:xfrm>
          <a:prstGeom prst="rect">
            <a:avLst/>
          </a:prstGeom>
        </p:spPr>
      </p:pic>
    </p:spTree>
    <p:extLst>
      <p:ext uri="{BB962C8B-B14F-4D97-AF65-F5344CB8AC3E}">
        <p14:creationId xmlns:p14="http://schemas.microsoft.com/office/powerpoint/2010/main" val="272938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6F4C5-328F-6F26-C7C1-F2B4E71C1813}"/>
              </a:ext>
            </a:extLst>
          </p:cNvPr>
          <p:cNvSpPr txBox="1"/>
          <p:nvPr/>
        </p:nvSpPr>
        <p:spPr>
          <a:xfrm>
            <a:off x="217292" y="322548"/>
            <a:ext cx="3919868" cy="14568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700">
                <a:latin typeface="+mj-lt"/>
                <a:ea typeface="+mj-ea"/>
                <a:cs typeface="+mj-cs"/>
              </a:rPr>
              <a:t>KMS ARCHITECTURE</a:t>
            </a:r>
          </a:p>
          <a:p>
            <a:pPr algn="ctr">
              <a:lnSpc>
                <a:spcPct val="90000"/>
              </a:lnSpc>
              <a:spcBef>
                <a:spcPct val="0"/>
              </a:spcBef>
              <a:spcAft>
                <a:spcPts val="600"/>
              </a:spcAft>
            </a:pPr>
            <a:r>
              <a:rPr lang="en-US" sz="2700">
                <a:ea typeface="+mj-ea"/>
                <a:cs typeface="+mj-cs"/>
              </a:rPr>
              <a:t>Functionality</a:t>
            </a:r>
          </a:p>
        </p:txBody>
      </p:sp>
      <p:sp>
        <p:nvSpPr>
          <p:cNvPr id="15"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7" name="Rectangle 16">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1" name="Rectangle 20">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CD91EC19-DBFC-C71C-4034-9135DDE1C0C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5</a:t>
            </a:r>
          </a:p>
        </p:txBody>
      </p:sp>
      <p:sp>
        <p:nvSpPr>
          <p:cNvPr id="4" name="TextBox 3">
            <a:extLst>
              <a:ext uri="{FF2B5EF4-FFF2-40B4-BE49-F238E27FC236}">
                <a16:creationId xmlns:a16="http://schemas.microsoft.com/office/drawing/2014/main" id="{90A0D21A-355E-763E-A882-7F985EBF68B4}"/>
              </a:ext>
            </a:extLst>
          </p:cNvPr>
          <p:cNvSpPr txBox="1"/>
          <p:nvPr/>
        </p:nvSpPr>
        <p:spPr>
          <a:xfrm>
            <a:off x="338652" y="1905174"/>
            <a:ext cx="368260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KMS receives key material from the Lower Layer, stores it, and starts synchronizing it with its peer KMS.</a:t>
            </a:r>
          </a:p>
          <a:p>
            <a:pPr marL="285750" indent="-285750">
              <a:buFont typeface="Arial"/>
              <a:buChar char="•"/>
            </a:pPr>
            <a:r>
              <a:rPr lang="en-US"/>
              <a:t>When an app needs to communicate with another, it will request oblivious or symmetric keys to its KMS, which will provide them if it already has keys. </a:t>
            </a:r>
          </a:p>
          <a:p>
            <a:pPr marL="285750" indent="-285750">
              <a:buFont typeface="Arial"/>
              <a:buChar char="•"/>
            </a:pPr>
            <a:r>
              <a:rPr lang="en-US"/>
              <a:t>If not, starts creating new ones, needing necessarily to inform its peer KMS of this creation process.</a:t>
            </a:r>
          </a:p>
        </p:txBody>
      </p:sp>
      <p:pic>
        <p:nvPicPr>
          <p:cNvPr id="5" name="Picture 4">
            <a:extLst>
              <a:ext uri="{FF2B5EF4-FFF2-40B4-BE49-F238E27FC236}">
                <a16:creationId xmlns:a16="http://schemas.microsoft.com/office/drawing/2014/main" id="{5F30B89E-66AC-F690-35D2-9027BB7DFD21}"/>
              </a:ext>
            </a:extLst>
          </p:cNvPr>
          <p:cNvPicPr>
            <a:picLocks noChangeAspect="1"/>
          </p:cNvPicPr>
          <p:nvPr/>
        </p:nvPicPr>
        <p:blipFill>
          <a:blip r:embed="rId4"/>
          <a:stretch>
            <a:fillRect/>
          </a:stretch>
        </p:blipFill>
        <p:spPr>
          <a:xfrm>
            <a:off x="4509328" y="1191010"/>
            <a:ext cx="7684100" cy="5667554"/>
          </a:xfrm>
          <a:prstGeom prst="rect">
            <a:avLst/>
          </a:prstGeom>
        </p:spPr>
      </p:pic>
    </p:spTree>
    <p:extLst>
      <p:ext uri="{BB962C8B-B14F-4D97-AF65-F5344CB8AC3E}">
        <p14:creationId xmlns:p14="http://schemas.microsoft.com/office/powerpoint/2010/main" val="328282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5563-7330-BDF2-795C-85E06858D121}"/>
              </a:ext>
            </a:extLst>
          </p:cNvPr>
          <p:cNvSpPr>
            <a:spLocks noGrp="1"/>
          </p:cNvSpPr>
          <p:nvPr>
            <p:ph type="title"/>
          </p:nvPr>
        </p:nvSpPr>
        <p:spPr>
          <a:xfrm>
            <a:off x="589553" y="500617"/>
            <a:ext cx="5616217" cy="1622321"/>
          </a:xfrm>
        </p:spPr>
        <p:txBody>
          <a:bodyPr vert="horz" lIns="91440" tIns="45720" rIns="91440" bIns="45720" rtlCol="0">
            <a:normAutofit/>
          </a:bodyPr>
          <a:lstStyle/>
          <a:p>
            <a:r>
              <a:rPr lang="en-US"/>
              <a:t>Reconciliation Emulator</a:t>
            </a:r>
          </a:p>
        </p:txBody>
      </p:sp>
      <p:sp>
        <p:nvSpPr>
          <p:cNvPr id="45"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7" name="Rectangle 46">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6" name="Slide Number Placeholder 2">
            <a:extLst>
              <a:ext uri="{FF2B5EF4-FFF2-40B4-BE49-F238E27FC236}">
                <a16:creationId xmlns:a16="http://schemas.microsoft.com/office/drawing/2014/main" id="{A5715860-C544-A970-2A08-9BB2C2010FDF}"/>
              </a:ext>
            </a:extLst>
          </p:cNvPr>
          <p:cNvSpPr>
            <a:spLocks noGrp="1"/>
          </p:cNvSpPr>
          <p:nvPr>
            <p:ph type="sldNum" sz="quarter" idx="12"/>
          </p:nvPr>
        </p:nvSpPr>
        <p:spPr>
          <a:xfrm>
            <a:off x="10352540" y="295729"/>
            <a:ext cx="838199" cy="767687"/>
          </a:xfrm>
        </p:spPr>
        <p:txBody>
          <a:bodyPr vert="horz" lIns="91440" tIns="45720" rIns="91440" bIns="45720" rtlCol="0">
            <a:normAutofit/>
          </a:bodyPr>
          <a:lstStyle/>
          <a:p>
            <a:pPr defTabSz="914400">
              <a:spcAft>
                <a:spcPts val="600"/>
              </a:spcAft>
            </a:pPr>
            <a:r>
              <a:rPr lang="en-US"/>
              <a:t>13</a:t>
            </a:r>
          </a:p>
        </p:txBody>
      </p:sp>
      <p:sp>
        <p:nvSpPr>
          <p:cNvPr id="51" name="Rectangle 50">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801EA825-426A-7525-67A5-0E56EC993391}"/>
              </a:ext>
            </a:extLst>
          </p:cNvPr>
          <p:cNvSpPr txBox="1"/>
          <p:nvPr/>
        </p:nvSpPr>
        <p:spPr>
          <a:xfrm>
            <a:off x="587512" y="1853251"/>
            <a:ext cx="4889855" cy="423405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85750" indent="-285750">
              <a:spcBef>
                <a:spcPts val="1000"/>
              </a:spcBef>
              <a:buClr>
                <a:schemeClr val="bg2">
                  <a:lumMod val="40000"/>
                  <a:lumOff val="60000"/>
                </a:schemeClr>
              </a:buClr>
              <a:buSzPct val="80000"/>
              <a:buFont typeface="Arial"/>
              <a:buChar char="•"/>
            </a:pPr>
            <a:r>
              <a:rPr lang="en-US">
                <a:solidFill>
                  <a:srgbClr val="FFFFFF"/>
                </a:solidFill>
                <a:latin typeface="Century Gothic"/>
                <a:ea typeface="+mj-ea"/>
                <a:cs typeface="Arial"/>
              </a:rPr>
              <a:t>The </a:t>
            </a:r>
            <a:r>
              <a:rPr lang="en-US" b="1">
                <a:solidFill>
                  <a:srgbClr val="FFFFFF"/>
                </a:solidFill>
                <a:latin typeface="Century Gothic"/>
                <a:ea typeface="+mj-ea"/>
                <a:cs typeface="Arial"/>
              </a:rPr>
              <a:t>reconciliation emulator</a:t>
            </a:r>
            <a:r>
              <a:rPr lang="en-US">
                <a:solidFill>
                  <a:srgbClr val="FFFFFF"/>
                </a:solidFill>
                <a:latin typeface="Century Gothic"/>
                <a:ea typeface="+mj-ea"/>
                <a:cs typeface="Arial"/>
              </a:rPr>
              <a:t> is a block that generates </a:t>
            </a:r>
            <a:r>
              <a:rPr lang="en-US" b="1">
                <a:solidFill>
                  <a:srgbClr val="FFFFFF"/>
                </a:solidFill>
                <a:latin typeface="Century Gothic"/>
                <a:ea typeface="+mj-ea"/>
                <a:cs typeface="Arial"/>
              </a:rPr>
              <a:t>symmetric</a:t>
            </a:r>
            <a:r>
              <a:rPr lang="en-US">
                <a:solidFill>
                  <a:srgbClr val="FFFFFF"/>
                </a:solidFill>
                <a:latin typeface="Century Gothic"/>
                <a:ea typeface="+mj-ea"/>
                <a:cs typeface="Arial"/>
              </a:rPr>
              <a:t> and </a:t>
            </a:r>
            <a:r>
              <a:rPr lang="en-US" b="1">
                <a:solidFill>
                  <a:srgbClr val="FFFFFF"/>
                </a:solidFill>
                <a:latin typeface="Century Gothic"/>
                <a:ea typeface="+mj-ea"/>
                <a:cs typeface="Arial"/>
              </a:rPr>
              <a:t>oblivious</a:t>
            </a:r>
            <a:r>
              <a:rPr lang="en-US">
                <a:solidFill>
                  <a:srgbClr val="FFFFFF"/>
                </a:solidFill>
                <a:latin typeface="Century Gothic"/>
                <a:ea typeface="+mj-ea"/>
                <a:cs typeface="Arial"/>
              </a:rPr>
              <a:t> raw keys to be sent to the Key Provider Server;</a:t>
            </a:r>
            <a:endParaRPr lang="en-US" err="1">
              <a:solidFill>
                <a:srgbClr val="FFFFFF"/>
              </a:solidFill>
              <a:latin typeface="Century Gothic"/>
              <a:ea typeface="+mj-ea"/>
              <a:cs typeface="+mj-cs"/>
            </a:endParaRPr>
          </a:p>
          <a:p>
            <a:pPr marL="285750" indent="-285750">
              <a:spcBef>
                <a:spcPts val="1000"/>
              </a:spcBef>
              <a:buClr>
                <a:srgbClr val="7AC4F0"/>
              </a:buClr>
              <a:buSzPct val="80000"/>
              <a:buFont typeface="Arial"/>
              <a:buChar char="•"/>
            </a:pPr>
            <a:r>
              <a:rPr lang="en-US" sz="1900">
                <a:solidFill>
                  <a:srgbClr val="FFFFFF"/>
                </a:solidFill>
                <a:ea typeface="+mn-lt"/>
                <a:cs typeface="+mn-lt"/>
              </a:rPr>
              <a:t>Block execution also involves seed  manipulation to ensure the variability of the  material generated keys.</a:t>
            </a:r>
            <a:endParaRPr lang="en-US">
              <a:solidFill>
                <a:srgbClr val="FFFFFF"/>
              </a:solidFill>
              <a:latin typeface="Century Gothic"/>
              <a:ea typeface="+mj-ea"/>
              <a:cs typeface="Arial"/>
            </a:endParaRPr>
          </a:p>
          <a:p>
            <a:pPr marL="285750" indent="-285750">
              <a:spcBef>
                <a:spcPts val="1000"/>
              </a:spcBef>
              <a:buClr>
                <a:srgbClr val="7AC4F0"/>
              </a:buClr>
              <a:buSzPct val="80000"/>
              <a:buFont typeface="Arial"/>
              <a:buChar char="•"/>
            </a:pPr>
            <a:r>
              <a:rPr lang="en-US">
                <a:solidFill>
                  <a:srgbClr val="FFFFFF"/>
                </a:solidFill>
                <a:latin typeface="Century Gothic"/>
                <a:ea typeface="+mj-ea"/>
                <a:cs typeface="Arial"/>
              </a:rPr>
              <a:t>The </a:t>
            </a:r>
            <a:r>
              <a:rPr lang="en-US" b="1" err="1">
                <a:solidFill>
                  <a:srgbClr val="FFFFFF"/>
                </a:solidFill>
                <a:latin typeface="Century Gothic"/>
                <a:ea typeface="+mj-ea"/>
                <a:cs typeface="Arial"/>
              </a:rPr>
              <a:t>KeyGenerator</a:t>
            </a:r>
            <a:r>
              <a:rPr lang="en-US">
                <a:solidFill>
                  <a:srgbClr val="FFFFFF"/>
                </a:solidFill>
                <a:latin typeface="Century Gothic"/>
                <a:ea typeface="+mj-ea"/>
                <a:cs typeface="Arial"/>
              </a:rPr>
              <a:t> block is responsible for generating and placing raw keys into output signals(saving in files).</a:t>
            </a:r>
          </a:p>
          <a:p>
            <a:pPr marL="285750" indent="-285750">
              <a:spcBef>
                <a:spcPts val="1000"/>
              </a:spcBef>
              <a:buClr>
                <a:srgbClr val="7AC4F0"/>
              </a:buClr>
              <a:buSzPct val="80000"/>
              <a:buFont typeface="Arial"/>
              <a:buChar char="•"/>
            </a:pPr>
            <a:r>
              <a:rPr lang="en-US">
                <a:solidFill>
                  <a:srgbClr val="FFFFFF"/>
                </a:solidFill>
                <a:latin typeface="Century Gothic"/>
                <a:ea typeface="+mj-ea"/>
                <a:cs typeface="Arial"/>
              </a:rPr>
              <a:t>Depending on the specified key type (</a:t>
            </a:r>
            <a:r>
              <a:rPr lang="en-US" err="1">
                <a:solidFill>
                  <a:srgbClr val="FFFFFF"/>
                </a:solidFill>
                <a:latin typeface="Century Gothic"/>
                <a:ea typeface="+mj-ea"/>
                <a:cs typeface="Arial"/>
              </a:rPr>
              <a:t>Key_type</a:t>
            </a:r>
            <a:r>
              <a:rPr lang="en-US">
                <a:solidFill>
                  <a:srgbClr val="FFFFFF"/>
                </a:solidFill>
                <a:latin typeface="Century Gothic"/>
                <a:ea typeface="+mj-ea"/>
                <a:cs typeface="Arial"/>
              </a:rPr>
              <a:t>), it can generate </a:t>
            </a:r>
            <a:r>
              <a:rPr lang="en-US" b="1">
                <a:solidFill>
                  <a:srgbClr val="FFFFFF"/>
                </a:solidFill>
                <a:latin typeface="Century Gothic"/>
                <a:ea typeface="+mj-ea"/>
                <a:cs typeface="Arial"/>
              </a:rPr>
              <a:t>symmetric</a:t>
            </a:r>
            <a:r>
              <a:rPr lang="en-US">
                <a:solidFill>
                  <a:srgbClr val="FFFFFF"/>
                </a:solidFill>
                <a:latin typeface="Century Gothic"/>
                <a:ea typeface="+mj-ea"/>
                <a:cs typeface="Arial"/>
              </a:rPr>
              <a:t> or </a:t>
            </a:r>
            <a:r>
              <a:rPr lang="en-US" b="1">
                <a:solidFill>
                  <a:srgbClr val="FFFFFF"/>
                </a:solidFill>
                <a:latin typeface="Century Gothic"/>
                <a:ea typeface="+mj-ea"/>
                <a:cs typeface="Arial"/>
              </a:rPr>
              <a:t>oblivious</a:t>
            </a:r>
            <a:r>
              <a:rPr lang="en-US">
                <a:solidFill>
                  <a:srgbClr val="FFFFFF"/>
                </a:solidFill>
                <a:latin typeface="Century Gothic"/>
                <a:ea typeface="+mj-ea"/>
                <a:cs typeface="Arial"/>
              </a:rPr>
              <a:t> material. </a:t>
            </a:r>
          </a:p>
          <a:p>
            <a:pPr>
              <a:spcBef>
                <a:spcPts val="1000"/>
              </a:spcBef>
            </a:pPr>
            <a:endParaRPr lang="en-US">
              <a:ea typeface="+mj-ea"/>
              <a:cs typeface="Arial"/>
            </a:endParaRPr>
          </a:p>
          <a:p>
            <a:pPr>
              <a:spcBef>
                <a:spcPts val="1000"/>
              </a:spcBef>
              <a:buClr>
                <a:srgbClr val="7AC4F0"/>
              </a:buClr>
              <a:buSzPct val="80000"/>
            </a:pPr>
            <a:endParaRPr lang="en-US">
              <a:solidFill>
                <a:srgbClr val="FFFFFF"/>
              </a:solidFill>
              <a:latin typeface="Century Gothic" panose="020B0502020202020204"/>
              <a:ea typeface="+mj-ea"/>
              <a:cs typeface="+mj-cs"/>
            </a:endParaRPr>
          </a:p>
          <a:p>
            <a:pPr>
              <a:spcBef>
                <a:spcPts val="1000"/>
              </a:spcBef>
              <a:buClr>
                <a:srgbClr val="7AC4F0"/>
              </a:buClr>
              <a:buSzPct val="80000"/>
            </a:pPr>
            <a:endParaRPr lang="en-US">
              <a:solidFill>
                <a:srgbClr val="FFFFFF"/>
              </a:solidFill>
              <a:latin typeface="Century Gothic" panose="020B0502020202020204"/>
              <a:ea typeface="+mj-ea"/>
              <a:cs typeface="+mj-cs"/>
            </a:endParaRPr>
          </a:p>
        </p:txBody>
      </p:sp>
      <p:sp>
        <p:nvSpPr>
          <p:cNvPr id="7" name="Slide Number Placeholder 2">
            <a:extLst>
              <a:ext uri="{FF2B5EF4-FFF2-40B4-BE49-F238E27FC236}">
                <a16:creationId xmlns:a16="http://schemas.microsoft.com/office/drawing/2014/main" id="{8402BBCD-5CD5-5CD8-BA37-2BF87828EF1E}"/>
              </a:ext>
            </a:extLst>
          </p:cNvPr>
          <p:cNvSpPr txBox="1">
            <a:spLocks/>
          </p:cNvSpPr>
          <p:nvPr/>
        </p:nvSpPr>
        <p:spPr>
          <a:xfrm>
            <a:off x="10364377" y="292770"/>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r>
              <a:rPr lang="en-US"/>
              <a:t>6</a:t>
            </a:r>
          </a:p>
        </p:txBody>
      </p:sp>
      <p:pic>
        <p:nvPicPr>
          <p:cNvPr id="3" name="Picture 2" descr="A diagram of a key management system&#10;&#10;Description automatically generated">
            <a:extLst>
              <a:ext uri="{FF2B5EF4-FFF2-40B4-BE49-F238E27FC236}">
                <a16:creationId xmlns:a16="http://schemas.microsoft.com/office/drawing/2014/main" id="{A172664C-579A-1E25-D8D7-7AAC72625C2B}"/>
              </a:ext>
            </a:extLst>
          </p:cNvPr>
          <p:cNvPicPr>
            <a:picLocks noChangeAspect="1"/>
          </p:cNvPicPr>
          <p:nvPr/>
        </p:nvPicPr>
        <p:blipFill>
          <a:blip r:embed="rId4"/>
          <a:stretch>
            <a:fillRect/>
          </a:stretch>
        </p:blipFill>
        <p:spPr>
          <a:xfrm>
            <a:off x="7630528" y="1374107"/>
            <a:ext cx="3573379" cy="4114800"/>
          </a:xfrm>
          <a:prstGeom prst="rect">
            <a:avLst/>
          </a:prstGeom>
        </p:spPr>
      </p:pic>
    </p:spTree>
    <p:extLst>
      <p:ext uri="{BB962C8B-B14F-4D97-AF65-F5344CB8AC3E}">
        <p14:creationId xmlns:p14="http://schemas.microsoft.com/office/powerpoint/2010/main" val="151753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5563-7330-BDF2-795C-85E06858D121}"/>
              </a:ext>
            </a:extLst>
          </p:cNvPr>
          <p:cNvSpPr>
            <a:spLocks noGrp="1"/>
          </p:cNvSpPr>
          <p:nvPr>
            <p:ph type="title"/>
          </p:nvPr>
        </p:nvSpPr>
        <p:spPr>
          <a:xfrm>
            <a:off x="589553" y="500617"/>
            <a:ext cx="5616217" cy="1622321"/>
          </a:xfrm>
        </p:spPr>
        <p:txBody>
          <a:bodyPr vert="horz" lIns="91440" tIns="45720" rIns="91440" bIns="45720" rtlCol="0">
            <a:normAutofit/>
          </a:bodyPr>
          <a:lstStyle/>
          <a:p>
            <a:r>
              <a:rPr lang="en-US"/>
              <a:t>Key Provider Server</a:t>
            </a:r>
          </a:p>
        </p:txBody>
      </p:sp>
      <p:sp>
        <p:nvSpPr>
          <p:cNvPr id="45"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7" name="Rectangle 46">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6" name="Slide Number Placeholder 2">
            <a:extLst>
              <a:ext uri="{FF2B5EF4-FFF2-40B4-BE49-F238E27FC236}">
                <a16:creationId xmlns:a16="http://schemas.microsoft.com/office/drawing/2014/main" id="{A5715860-C544-A970-2A08-9BB2C2010FDF}"/>
              </a:ext>
            </a:extLst>
          </p:cNvPr>
          <p:cNvSpPr>
            <a:spLocks noGrp="1"/>
          </p:cNvSpPr>
          <p:nvPr>
            <p:ph type="sldNum" sz="quarter" idx="12"/>
          </p:nvPr>
        </p:nvSpPr>
        <p:spPr>
          <a:xfrm>
            <a:off x="10352540" y="295729"/>
            <a:ext cx="838199" cy="767687"/>
          </a:xfrm>
        </p:spPr>
        <p:txBody>
          <a:bodyPr vert="horz" lIns="91440" tIns="45720" rIns="91440" bIns="45720" rtlCol="0">
            <a:normAutofit/>
          </a:bodyPr>
          <a:lstStyle/>
          <a:p>
            <a:pPr defTabSz="914400">
              <a:spcAft>
                <a:spcPts val="600"/>
              </a:spcAft>
            </a:pPr>
            <a:r>
              <a:rPr lang="en-US"/>
              <a:t>13</a:t>
            </a:r>
          </a:p>
        </p:txBody>
      </p:sp>
      <p:sp>
        <p:nvSpPr>
          <p:cNvPr id="51" name="Rectangle 50">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2">
            <a:extLst>
              <a:ext uri="{FF2B5EF4-FFF2-40B4-BE49-F238E27FC236}">
                <a16:creationId xmlns:a16="http://schemas.microsoft.com/office/drawing/2014/main" id="{8402BBCD-5CD5-5CD8-BA37-2BF87828EF1E}"/>
              </a:ext>
            </a:extLst>
          </p:cNvPr>
          <p:cNvSpPr txBox="1">
            <a:spLocks/>
          </p:cNvSpPr>
          <p:nvPr/>
        </p:nvSpPr>
        <p:spPr>
          <a:xfrm>
            <a:off x="10364377" y="292770"/>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r>
              <a:rPr lang="en-US"/>
              <a:t>7</a:t>
            </a:r>
          </a:p>
        </p:txBody>
      </p:sp>
      <p:sp>
        <p:nvSpPr>
          <p:cNvPr id="5" name="TextBox 4">
            <a:extLst>
              <a:ext uri="{FF2B5EF4-FFF2-40B4-BE49-F238E27FC236}">
                <a16:creationId xmlns:a16="http://schemas.microsoft.com/office/drawing/2014/main" id="{0474A08B-BCC9-2505-9F98-08A29908EB96}"/>
              </a:ext>
            </a:extLst>
          </p:cNvPr>
          <p:cNvSpPr txBox="1"/>
          <p:nvPr/>
        </p:nvSpPr>
        <p:spPr>
          <a:xfrm>
            <a:off x="591093" y="1906840"/>
            <a:ext cx="585382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Arial"/>
                <a:cs typeface="Arial"/>
              </a:rPr>
              <a:t>Also for the Reconciliation Emulator, a base64 converter was created so that the raw material can be sent in ascii or base64.</a:t>
            </a:r>
            <a:endParaRPr lang="en-US"/>
          </a:p>
          <a:p>
            <a:pPr marL="285750" indent="-285750">
              <a:buFont typeface="Arial"/>
              <a:buChar char="•"/>
            </a:pPr>
            <a:endParaRPr lang="en-US">
              <a:latin typeface="Arial"/>
              <a:cs typeface="Arial"/>
            </a:endParaRPr>
          </a:p>
          <a:p>
            <a:pPr marL="285750" indent="-285750">
              <a:buFont typeface="Arial"/>
              <a:buChar char="•"/>
            </a:pPr>
            <a:endParaRPr lang="en-US">
              <a:latin typeface="Arial"/>
              <a:cs typeface="Arial"/>
            </a:endParaRPr>
          </a:p>
          <a:p>
            <a:pPr marL="285750" indent="-285750">
              <a:buFont typeface="Arial"/>
              <a:buChar char="•"/>
            </a:pPr>
            <a:endParaRPr lang="en-US">
              <a:latin typeface="Arial"/>
              <a:cs typeface="Arial"/>
            </a:endParaRPr>
          </a:p>
          <a:p>
            <a:pPr marL="285750" indent="-285750">
              <a:buFont typeface="Arial"/>
              <a:buChar char="•"/>
            </a:pPr>
            <a:r>
              <a:rPr lang="en-US"/>
              <a:t>Key provider Server reads the raw keys generated by the recon emulator and sends it to the key management system with the defined input parameters.</a:t>
            </a:r>
          </a:p>
        </p:txBody>
      </p:sp>
      <p:sp>
        <p:nvSpPr>
          <p:cNvPr id="11" name="TextBox 10">
            <a:extLst>
              <a:ext uri="{FF2B5EF4-FFF2-40B4-BE49-F238E27FC236}">
                <a16:creationId xmlns:a16="http://schemas.microsoft.com/office/drawing/2014/main" id="{82D422F0-1D72-9C2B-620F-387F1399C4F4}"/>
              </a:ext>
            </a:extLst>
          </p:cNvPr>
          <p:cNvSpPr txBox="1"/>
          <p:nvPr/>
        </p:nvSpPr>
        <p:spPr>
          <a:xfrm>
            <a:off x="7432006" y="1729540"/>
            <a:ext cx="34891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II</a:t>
            </a:r>
          </a:p>
        </p:txBody>
      </p:sp>
      <p:sp>
        <p:nvSpPr>
          <p:cNvPr id="12" name="TextBox 11">
            <a:extLst>
              <a:ext uri="{FF2B5EF4-FFF2-40B4-BE49-F238E27FC236}">
                <a16:creationId xmlns:a16="http://schemas.microsoft.com/office/drawing/2014/main" id="{50DFCF3E-DCA3-7B7F-57E4-CF11A8CE825E}"/>
              </a:ext>
            </a:extLst>
          </p:cNvPr>
          <p:cNvSpPr txBox="1"/>
          <p:nvPr/>
        </p:nvSpPr>
        <p:spPr>
          <a:xfrm>
            <a:off x="7010902" y="2057514"/>
            <a:ext cx="5045742" cy="258532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Input parameters:</a:t>
            </a:r>
          </a:p>
          <a:p>
            <a:endParaRPr lang="en-US"/>
          </a:p>
          <a:p>
            <a:pPr marL="285750" indent="-285750">
              <a:buFont typeface="Arial"/>
              <a:buChar char="•"/>
            </a:pPr>
            <a:r>
              <a:rPr lang="en-US"/>
              <a:t>Save type chooses the format to save the key material (0-ASCII, 1-B64)</a:t>
            </a:r>
          </a:p>
          <a:p>
            <a:r>
              <a:rPr lang="en-US"/>
              <a:t>  </a:t>
            </a:r>
            <a:r>
              <a:rPr lang="en-US" err="1"/>
              <a:t>saveType</a:t>
            </a:r>
            <a:r>
              <a:rPr lang="en-US"/>
              <a:t>=1</a:t>
            </a:r>
          </a:p>
          <a:p>
            <a:endParaRPr lang="en-US">
              <a:ea typeface="+mn-lt"/>
              <a:cs typeface="+mn-lt"/>
            </a:endParaRPr>
          </a:p>
          <a:p>
            <a:pPr marL="285750" indent="-285750">
              <a:buFont typeface="Arial"/>
              <a:buChar char="•"/>
            </a:pPr>
            <a:r>
              <a:rPr lang="en-US">
                <a:ea typeface="+mn-lt"/>
                <a:cs typeface="+mn-lt"/>
              </a:rPr>
              <a:t>Type of keys requested (0 -Symmetric, </a:t>
            </a:r>
          </a:p>
          <a:p>
            <a:r>
              <a:rPr lang="en-US">
                <a:ea typeface="+mn-lt"/>
                <a:cs typeface="+mn-lt"/>
              </a:rPr>
              <a:t>  1 - Oblivious)</a:t>
            </a:r>
            <a:endParaRPr lang="en-US"/>
          </a:p>
          <a:p>
            <a:r>
              <a:rPr lang="en-US">
                <a:ea typeface="+mn-lt"/>
                <a:cs typeface="+mn-lt"/>
              </a:rPr>
              <a:t>  </a:t>
            </a:r>
            <a:r>
              <a:rPr lang="en-US" err="1">
                <a:ea typeface="+mn-lt"/>
                <a:cs typeface="+mn-lt"/>
              </a:rPr>
              <a:t>keyType</a:t>
            </a:r>
            <a:r>
              <a:rPr lang="en-US">
                <a:ea typeface="+mn-lt"/>
                <a:cs typeface="+mn-lt"/>
              </a:rPr>
              <a:t>=1</a:t>
            </a:r>
            <a:endParaRPr lang="en-US"/>
          </a:p>
        </p:txBody>
      </p:sp>
    </p:spTree>
    <p:extLst>
      <p:ext uri="{BB962C8B-B14F-4D97-AF65-F5344CB8AC3E}">
        <p14:creationId xmlns:p14="http://schemas.microsoft.com/office/powerpoint/2010/main" val="344251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C7F962-047D-AA32-5354-446599711D32}"/>
              </a:ext>
            </a:extLst>
          </p:cNvPr>
          <p:cNvSpPr txBox="1"/>
          <p:nvPr/>
        </p:nvSpPr>
        <p:spPr>
          <a:xfrm>
            <a:off x="648930" y="629266"/>
            <a:ext cx="4795482" cy="16419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4200">
                <a:solidFill>
                  <a:schemeClr val="tx2"/>
                </a:solidFill>
                <a:latin typeface="+mj-lt"/>
                <a:ea typeface="+mj-ea"/>
                <a:cs typeface="+mj-cs"/>
              </a:rPr>
              <a:t>South Interface</a:t>
            </a:r>
          </a:p>
          <a:p>
            <a:pPr>
              <a:spcBef>
                <a:spcPct val="0"/>
              </a:spcBef>
              <a:spcAft>
                <a:spcPts val="600"/>
              </a:spcAft>
            </a:pPr>
            <a:endParaRPr lang="en-US" sz="4200">
              <a:solidFill>
                <a:schemeClr val="tx2"/>
              </a:solidFill>
              <a:latin typeface="+mj-lt"/>
              <a:ea typeface="+mj-ea"/>
              <a:cs typeface="+mj-cs"/>
            </a:endParaRPr>
          </a:p>
        </p:txBody>
      </p:sp>
      <p:sp>
        <p:nvSpPr>
          <p:cNvPr id="9" name="Rectangle 8">
            <a:extLst>
              <a:ext uri="{FF2B5EF4-FFF2-40B4-BE49-F238E27FC236}">
                <a16:creationId xmlns:a16="http://schemas.microsoft.com/office/drawing/2014/main" id="{AA047838-7F9E-43CF-A116-26E7AAA8F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2">
            <a:extLst>
              <a:ext uri="{FF2B5EF4-FFF2-40B4-BE49-F238E27FC236}">
                <a16:creationId xmlns:a16="http://schemas.microsoft.com/office/drawing/2014/main" id="{4E72CC74-375A-BED4-405C-355743770788}"/>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8</a:t>
            </a:r>
          </a:p>
        </p:txBody>
      </p:sp>
      <p:sp>
        <p:nvSpPr>
          <p:cNvPr id="6" name="TextBox 5">
            <a:extLst>
              <a:ext uri="{FF2B5EF4-FFF2-40B4-BE49-F238E27FC236}">
                <a16:creationId xmlns:a16="http://schemas.microsoft.com/office/drawing/2014/main" id="{42E6CC21-B451-99CD-0BF4-C79CDD888850}"/>
              </a:ext>
            </a:extLst>
          </p:cNvPr>
          <p:cNvSpPr txBox="1"/>
          <p:nvPr/>
        </p:nvSpPr>
        <p:spPr>
          <a:xfrm>
            <a:off x="647701" y="1715679"/>
            <a:ext cx="4797256" cy="380999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85750" indent="-285750">
              <a:lnSpc>
                <a:spcPct val="90000"/>
              </a:lnSpc>
              <a:spcBef>
                <a:spcPts val="1000"/>
              </a:spcBef>
              <a:buClr>
                <a:schemeClr val="bg2">
                  <a:lumMod val="40000"/>
                  <a:lumOff val="60000"/>
                </a:schemeClr>
              </a:buClr>
              <a:buSzPct val="80000"/>
              <a:buFont typeface="Arial"/>
              <a:buChar char="•"/>
            </a:pPr>
            <a:r>
              <a:rPr lang="en-US" sz="1600">
                <a:latin typeface="+mj-lt"/>
                <a:ea typeface="+mj-ea"/>
                <a:cs typeface="+mj-cs"/>
              </a:rPr>
              <a:t>It consists of the interaction between the Key Manager, that requests keys, and the Key Provider Server, which responds to requests with key material. </a:t>
            </a:r>
            <a:endParaRPr lang="en-US">
              <a:ea typeface="+mj-ea"/>
              <a:cs typeface="+mj-cs"/>
            </a:endParaRPr>
          </a:p>
          <a:p>
            <a:pPr>
              <a:lnSpc>
                <a:spcPct val="90000"/>
              </a:lnSpc>
              <a:spcBef>
                <a:spcPts val="1000"/>
              </a:spcBef>
              <a:buClr>
                <a:schemeClr val="bg2">
                  <a:lumMod val="40000"/>
                  <a:lumOff val="60000"/>
                </a:schemeClr>
              </a:buClr>
              <a:buSzPct val="80000"/>
              <a:buFont typeface="Arial" charset="2"/>
              <a:buChar char="•"/>
            </a:pPr>
            <a:endParaRPr lang="en-US" sz="1600">
              <a:latin typeface="+mj-lt"/>
              <a:ea typeface="+mj-ea"/>
              <a:cs typeface="+mj-cs"/>
            </a:endParaRPr>
          </a:p>
          <a:p>
            <a:pPr marL="285750" indent="-285750">
              <a:lnSpc>
                <a:spcPct val="90000"/>
              </a:lnSpc>
              <a:spcBef>
                <a:spcPts val="1000"/>
              </a:spcBef>
              <a:buClr>
                <a:schemeClr val="bg2">
                  <a:lumMod val="40000"/>
                  <a:lumOff val="60000"/>
                </a:schemeClr>
              </a:buClr>
              <a:buSzPct val="80000"/>
              <a:buFont typeface="Arial"/>
              <a:buChar char="•"/>
            </a:pPr>
            <a:r>
              <a:rPr lang="en-US" sz="1600">
                <a:latin typeface="+mj-lt"/>
                <a:ea typeface="+mj-ea"/>
                <a:cs typeface="+mj-cs"/>
              </a:rPr>
              <a:t>Communication is made with ETSI 004 and the use of Message Handlers (Transmitters and Receivers).</a:t>
            </a:r>
          </a:p>
          <a:p>
            <a:pPr>
              <a:lnSpc>
                <a:spcPct val="90000"/>
              </a:lnSpc>
              <a:spcBef>
                <a:spcPts val="1000"/>
              </a:spcBef>
              <a:buClr>
                <a:schemeClr val="bg2">
                  <a:lumMod val="40000"/>
                  <a:lumOff val="60000"/>
                </a:schemeClr>
              </a:buClr>
              <a:buSzPct val="80000"/>
              <a:buFont typeface="Arial" charset="2"/>
              <a:buChar char="•"/>
            </a:pPr>
            <a:endParaRPr lang="en-US" sz="1600">
              <a:latin typeface="+mj-lt"/>
              <a:ea typeface="+mj-ea"/>
              <a:cs typeface="+mj-cs"/>
            </a:endParaRPr>
          </a:p>
          <a:p>
            <a:pPr marL="285750" indent="-285750">
              <a:lnSpc>
                <a:spcPct val="90000"/>
              </a:lnSpc>
              <a:spcBef>
                <a:spcPts val="1000"/>
              </a:spcBef>
              <a:buClr>
                <a:schemeClr val="bg2">
                  <a:lumMod val="40000"/>
                  <a:lumOff val="60000"/>
                </a:schemeClr>
              </a:buClr>
              <a:buSzPct val="80000"/>
              <a:buFont typeface="Arial"/>
              <a:buChar char="•"/>
            </a:pPr>
            <a:r>
              <a:rPr lang="en-US" sz="1600">
                <a:latin typeface="+mj-lt"/>
                <a:ea typeface="+mj-ea"/>
                <a:cs typeface="+mj-cs"/>
              </a:rPr>
              <a:t>The Message Handlers work through the transmission of signals that allow for the path of the Request messages and Response messages between the Key Manager and the KPS to be made correctly.</a:t>
            </a:r>
          </a:p>
        </p:txBody>
      </p:sp>
      <p:pic>
        <p:nvPicPr>
          <p:cNvPr id="3" name="Picture 2" descr="A diagram of a flowchart&#10;&#10;Description automatically generated">
            <a:extLst>
              <a:ext uri="{FF2B5EF4-FFF2-40B4-BE49-F238E27FC236}">
                <a16:creationId xmlns:a16="http://schemas.microsoft.com/office/drawing/2014/main" id="{991B9254-C07B-6AE7-23D3-DD636B47B367}"/>
              </a:ext>
            </a:extLst>
          </p:cNvPr>
          <p:cNvPicPr>
            <a:picLocks noChangeAspect="1"/>
          </p:cNvPicPr>
          <p:nvPr/>
        </p:nvPicPr>
        <p:blipFill>
          <a:blip r:embed="rId4"/>
          <a:stretch>
            <a:fillRect/>
          </a:stretch>
        </p:blipFill>
        <p:spPr>
          <a:xfrm>
            <a:off x="5976807" y="459115"/>
            <a:ext cx="4377193" cy="6180840"/>
          </a:xfrm>
          <a:prstGeom prst="rect">
            <a:avLst/>
          </a:prstGeom>
        </p:spPr>
      </p:pic>
    </p:spTree>
    <p:extLst>
      <p:ext uri="{BB962C8B-B14F-4D97-AF65-F5344CB8AC3E}">
        <p14:creationId xmlns:p14="http://schemas.microsoft.com/office/powerpoint/2010/main" val="337455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F4B1-4F95-CEEE-1902-BB8DF1AC4AFF}"/>
              </a:ext>
            </a:extLst>
          </p:cNvPr>
          <p:cNvSpPr>
            <a:spLocks noGrp="1"/>
          </p:cNvSpPr>
          <p:nvPr>
            <p:ph type="title"/>
          </p:nvPr>
        </p:nvSpPr>
        <p:spPr>
          <a:xfrm>
            <a:off x="367804" y="251965"/>
            <a:ext cx="5616217" cy="645778"/>
          </a:xfrm>
        </p:spPr>
        <p:txBody>
          <a:bodyPr>
            <a:normAutofit fontScale="90000"/>
          </a:bodyPr>
          <a:lstStyle/>
          <a:p>
            <a:r>
              <a:rPr lang="en-US"/>
              <a:t>DATABASES</a:t>
            </a:r>
          </a:p>
        </p:txBody>
      </p:sp>
      <p:sp>
        <p:nvSpPr>
          <p:cNvPr id="8" name="Content Placeholder 7">
            <a:extLst>
              <a:ext uri="{FF2B5EF4-FFF2-40B4-BE49-F238E27FC236}">
                <a16:creationId xmlns:a16="http://schemas.microsoft.com/office/drawing/2014/main" id="{2E7D79CF-4480-B7A0-89BF-CB2FC38B6A4D}"/>
              </a:ext>
            </a:extLst>
          </p:cNvPr>
          <p:cNvSpPr>
            <a:spLocks noGrp="1"/>
          </p:cNvSpPr>
          <p:nvPr>
            <p:ph idx="1"/>
          </p:nvPr>
        </p:nvSpPr>
        <p:spPr>
          <a:xfrm>
            <a:off x="182854" y="1062362"/>
            <a:ext cx="6178466" cy="5708914"/>
          </a:xfrm>
        </p:spPr>
        <p:txBody>
          <a:bodyPr vert="horz" lIns="91440" tIns="45720" rIns="91440" bIns="45720" rtlCol="0" anchor="t">
            <a:noAutofit/>
          </a:bodyPr>
          <a:lstStyle/>
          <a:p>
            <a:pPr marL="285750" indent="-285750">
              <a:lnSpc>
                <a:spcPct val="90000"/>
              </a:lnSpc>
            </a:pPr>
            <a:r>
              <a:rPr lang="en-US" sz="1600" b="1">
                <a:ea typeface="+mj-lt"/>
                <a:cs typeface="+mj-lt"/>
              </a:rPr>
              <a:t>RAW Material Storage:</a:t>
            </a:r>
            <a:endParaRPr lang="en-US" sz="1600" b="1"/>
          </a:p>
          <a:p>
            <a:pPr marL="628650" lvl="1" indent="-171450">
              <a:lnSpc>
                <a:spcPct val="90000"/>
              </a:lnSpc>
            </a:pPr>
            <a:r>
              <a:rPr lang="en-US" sz="1600">
                <a:latin typeface="Arial"/>
                <a:ea typeface="+mj-lt"/>
                <a:cs typeface="Arial"/>
              </a:rPr>
              <a:t>The </a:t>
            </a:r>
            <a:r>
              <a:rPr lang="en-US" sz="1600" b="1">
                <a:latin typeface="Arial"/>
                <a:ea typeface="+mj-lt"/>
                <a:cs typeface="Arial"/>
              </a:rPr>
              <a:t>RAW Keys</a:t>
            </a:r>
            <a:r>
              <a:rPr lang="en-US" sz="1600">
                <a:latin typeface="Arial"/>
                <a:ea typeface="+mj-lt"/>
                <a:cs typeface="Arial"/>
              </a:rPr>
              <a:t> that comes from the </a:t>
            </a:r>
            <a:r>
              <a:rPr lang="en-US" sz="1600" b="1">
                <a:latin typeface="Arial"/>
                <a:ea typeface="+mj-lt"/>
                <a:cs typeface="Arial"/>
              </a:rPr>
              <a:t>inferior layer</a:t>
            </a:r>
            <a:r>
              <a:rPr lang="en-US" sz="1600">
                <a:latin typeface="Arial"/>
                <a:ea typeface="+mj-lt"/>
                <a:cs typeface="Arial"/>
              </a:rPr>
              <a:t>, when stored, each </a:t>
            </a:r>
            <a:r>
              <a:rPr lang="en-US" sz="1600" b="1">
                <a:latin typeface="Arial"/>
                <a:ea typeface="+mj-lt"/>
                <a:cs typeface="Arial"/>
              </a:rPr>
              <a:t>index</a:t>
            </a:r>
            <a:r>
              <a:rPr lang="en-US" sz="1600">
                <a:latin typeface="Arial"/>
                <a:ea typeface="+mj-lt"/>
                <a:cs typeface="Arial"/>
              </a:rPr>
              <a:t> of the message is going to be represented by a </a:t>
            </a:r>
            <a:r>
              <a:rPr lang="en-US" sz="1600" b="1">
                <a:latin typeface="Arial"/>
                <a:ea typeface="+mj-lt"/>
                <a:cs typeface="Arial"/>
              </a:rPr>
              <a:t>SEQ</a:t>
            </a:r>
          </a:p>
          <a:p>
            <a:pPr marL="628650" lvl="1" indent="-171450">
              <a:lnSpc>
                <a:spcPct val="90000"/>
              </a:lnSpc>
            </a:pPr>
            <a:r>
              <a:rPr lang="en-US" sz="1600">
                <a:latin typeface="Arial"/>
                <a:ea typeface="+mj-lt"/>
                <a:cs typeface="Arial"/>
              </a:rPr>
              <a:t>Each </a:t>
            </a:r>
            <a:r>
              <a:rPr lang="en-US" sz="1600" b="1">
                <a:latin typeface="Arial"/>
                <a:ea typeface="+mj-lt"/>
                <a:cs typeface="Arial"/>
              </a:rPr>
              <a:t>SEQ</a:t>
            </a:r>
            <a:r>
              <a:rPr lang="en-US" sz="1600">
                <a:latin typeface="Arial"/>
                <a:ea typeface="+mj-lt"/>
                <a:cs typeface="Arial"/>
              </a:rPr>
              <a:t> is going to be </a:t>
            </a:r>
            <a:r>
              <a:rPr lang="en-US" sz="1600" b="1">
                <a:latin typeface="Arial"/>
                <a:ea typeface="+mj-lt"/>
                <a:cs typeface="Arial"/>
              </a:rPr>
              <a:t>divided</a:t>
            </a:r>
            <a:r>
              <a:rPr lang="en-US" sz="1600">
                <a:latin typeface="Arial"/>
                <a:ea typeface="+mj-lt"/>
                <a:cs typeface="Arial"/>
              </a:rPr>
              <a:t> in a specific number of </a:t>
            </a:r>
            <a:r>
              <a:rPr lang="en-US" sz="1600" b="1">
                <a:latin typeface="Arial"/>
                <a:ea typeface="+mj-lt"/>
                <a:cs typeface="Arial"/>
              </a:rPr>
              <a:t>ID's</a:t>
            </a:r>
            <a:r>
              <a:rPr lang="en-US" sz="1600">
                <a:latin typeface="Arial"/>
                <a:ea typeface="+mj-lt"/>
                <a:cs typeface="Arial"/>
              </a:rPr>
              <a:t>, each one with a </a:t>
            </a:r>
            <a:r>
              <a:rPr lang="en-US" sz="1600" b="1">
                <a:latin typeface="Arial"/>
                <a:ea typeface="+mj-lt"/>
                <a:cs typeface="Arial"/>
              </a:rPr>
              <a:t>Size</a:t>
            </a:r>
            <a:r>
              <a:rPr lang="en-US" sz="1600">
                <a:latin typeface="Arial"/>
                <a:ea typeface="+mj-lt"/>
                <a:cs typeface="Arial"/>
              </a:rPr>
              <a:t> defined in the </a:t>
            </a:r>
            <a:r>
              <a:rPr lang="en-US" sz="1600" b="1">
                <a:latin typeface="Arial"/>
                <a:ea typeface="+mj-lt"/>
                <a:cs typeface="Arial"/>
              </a:rPr>
              <a:t>KMS</a:t>
            </a:r>
          </a:p>
          <a:p>
            <a:pPr marL="628650" lvl="1" indent="-171450">
              <a:lnSpc>
                <a:spcPct val="90000"/>
              </a:lnSpc>
            </a:pPr>
            <a:r>
              <a:rPr lang="en-US" sz="1600">
                <a:latin typeface="Arial"/>
                <a:ea typeface="+mj-lt"/>
                <a:cs typeface="Arial"/>
              </a:rPr>
              <a:t>This method creates a </a:t>
            </a:r>
            <a:r>
              <a:rPr lang="en-US" sz="1600" b="1">
                <a:latin typeface="Arial"/>
                <a:ea typeface="+mj-lt"/>
                <a:cs typeface="Arial"/>
              </a:rPr>
              <a:t>more organized</a:t>
            </a:r>
            <a:r>
              <a:rPr lang="en-US" sz="1600">
                <a:latin typeface="Arial"/>
                <a:ea typeface="+mj-lt"/>
                <a:cs typeface="Arial"/>
              </a:rPr>
              <a:t> way of storing the </a:t>
            </a:r>
            <a:r>
              <a:rPr lang="en-US" sz="1600" b="1">
                <a:latin typeface="Arial"/>
                <a:ea typeface="+mj-lt"/>
                <a:cs typeface="Arial"/>
              </a:rPr>
              <a:t>raw keys</a:t>
            </a:r>
            <a:endParaRPr lang="en-US" sz="1600" b="1">
              <a:latin typeface="Arial"/>
              <a:cs typeface="Arial"/>
            </a:endParaRPr>
          </a:p>
          <a:p>
            <a:pPr marL="457200" lvl="1" indent="0">
              <a:lnSpc>
                <a:spcPct val="90000"/>
              </a:lnSpc>
              <a:buNone/>
            </a:pPr>
            <a:endParaRPr lang="en-US" sz="1600">
              <a:latin typeface="Arial"/>
              <a:ea typeface="+mj-lt"/>
              <a:cs typeface="Arial"/>
            </a:endParaRPr>
          </a:p>
          <a:p>
            <a:pPr>
              <a:lnSpc>
                <a:spcPct val="90000"/>
              </a:lnSpc>
            </a:pPr>
            <a:r>
              <a:rPr lang="en-US" sz="1600" b="1">
                <a:ea typeface="+mj-lt"/>
                <a:cs typeface="+mj-lt"/>
              </a:rPr>
              <a:t>KEY Material Storage</a:t>
            </a:r>
          </a:p>
          <a:p>
            <a:pPr marL="628650" lvl="1" indent="-171450">
              <a:lnSpc>
                <a:spcPct val="90000"/>
              </a:lnSpc>
            </a:pPr>
            <a:r>
              <a:rPr lang="en-US" sz="1600">
                <a:ea typeface="+mj-lt"/>
                <a:cs typeface="+mj-lt"/>
              </a:rPr>
              <a:t>After the Keys are formed, we need to store them in the database</a:t>
            </a:r>
          </a:p>
          <a:p>
            <a:pPr marL="628650" lvl="1" indent="-171450">
              <a:lnSpc>
                <a:spcPct val="90000"/>
              </a:lnSpc>
            </a:pPr>
            <a:r>
              <a:rPr lang="en-US" sz="1600" b="1">
                <a:ea typeface="+mj-lt"/>
                <a:cs typeface="+mj-lt"/>
              </a:rPr>
              <a:t>Each Key</a:t>
            </a:r>
            <a:r>
              <a:rPr lang="en-US" sz="1600">
                <a:ea typeface="+mj-lt"/>
                <a:cs typeface="+mj-lt"/>
              </a:rPr>
              <a:t> is going to be </a:t>
            </a:r>
            <a:r>
              <a:rPr lang="en-US" sz="1600" b="1">
                <a:ea typeface="+mj-lt"/>
                <a:cs typeface="+mj-lt"/>
              </a:rPr>
              <a:t>identified</a:t>
            </a:r>
            <a:r>
              <a:rPr lang="en-US" sz="1600">
                <a:ea typeface="+mj-lt"/>
                <a:cs typeface="+mj-lt"/>
              </a:rPr>
              <a:t> by the </a:t>
            </a:r>
            <a:r>
              <a:rPr lang="en-US" sz="1600" b="1">
                <a:ea typeface="+mj-lt"/>
                <a:cs typeface="+mj-lt"/>
              </a:rPr>
              <a:t>key stream id</a:t>
            </a:r>
            <a:r>
              <a:rPr lang="en-US" sz="1600">
                <a:ea typeface="+mj-lt"/>
                <a:cs typeface="+mj-lt"/>
              </a:rPr>
              <a:t> of the </a:t>
            </a:r>
            <a:r>
              <a:rPr lang="en-US" sz="1600" b="1">
                <a:ea typeface="+mj-lt"/>
                <a:cs typeface="+mj-lt"/>
              </a:rPr>
              <a:t>session</a:t>
            </a:r>
            <a:r>
              <a:rPr lang="en-US" sz="1600">
                <a:ea typeface="+mj-lt"/>
                <a:cs typeface="+mj-lt"/>
              </a:rPr>
              <a:t> </a:t>
            </a:r>
            <a:r>
              <a:rPr lang="en-US" sz="1600" b="1">
                <a:ea typeface="+mj-lt"/>
                <a:cs typeface="+mj-lt"/>
              </a:rPr>
              <a:t>established between the App and the KMS</a:t>
            </a:r>
          </a:p>
          <a:p>
            <a:pPr marL="628650" lvl="1" indent="-171450">
              <a:lnSpc>
                <a:spcPct val="90000"/>
              </a:lnSpc>
            </a:pPr>
            <a:r>
              <a:rPr lang="en-US" sz="1600">
                <a:ea typeface="+mj-lt"/>
                <a:cs typeface="+mj-lt"/>
              </a:rPr>
              <a:t>The </a:t>
            </a:r>
            <a:r>
              <a:rPr lang="en-US" sz="1600" b="1">
                <a:ea typeface="+mj-lt"/>
                <a:cs typeface="+mj-lt"/>
              </a:rPr>
              <a:t>ID</a:t>
            </a:r>
            <a:r>
              <a:rPr lang="en-US" sz="1600">
                <a:ea typeface="+mj-lt"/>
                <a:cs typeface="+mj-lt"/>
              </a:rPr>
              <a:t> is going to represent the </a:t>
            </a:r>
            <a:r>
              <a:rPr lang="en-US" sz="1600" b="1">
                <a:ea typeface="+mj-lt"/>
                <a:cs typeface="+mj-lt"/>
              </a:rPr>
              <a:t>sequence of ID's </a:t>
            </a:r>
            <a:r>
              <a:rPr lang="en-US" sz="1600">
                <a:ea typeface="+mj-lt"/>
                <a:cs typeface="+mj-lt"/>
              </a:rPr>
              <a:t>used to form the key</a:t>
            </a:r>
          </a:p>
        </p:txBody>
      </p:sp>
      <p:sp>
        <p:nvSpPr>
          <p:cNvPr id="76"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8" name="Rectangle 77">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a:extLst>
              <a:ext uri="{FF2B5EF4-FFF2-40B4-BE49-F238E27FC236}">
                <a16:creationId xmlns:a16="http://schemas.microsoft.com/office/drawing/2014/main" id="{34AAECA9-2C61-6E93-5473-220DCBD6C13C}"/>
              </a:ext>
            </a:extLst>
          </p:cNvPr>
          <p:cNvPicPr>
            <a:picLocks noChangeAspect="1"/>
          </p:cNvPicPr>
          <p:nvPr/>
        </p:nvPicPr>
        <p:blipFill>
          <a:blip r:embed="rId3"/>
          <a:stretch>
            <a:fillRect/>
          </a:stretch>
        </p:blipFill>
        <p:spPr>
          <a:xfrm>
            <a:off x="7090268" y="1711566"/>
            <a:ext cx="4919689" cy="3849156"/>
          </a:xfrm>
          <a:prstGeom prst="rect">
            <a:avLst/>
          </a:prstGeom>
          <a:ln>
            <a:noFill/>
          </a:ln>
          <a:effectLst>
            <a:outerShdw blurRad="190500" algn="tl" rotWithShape="0">
              <a:srgbClr val="000000">
                <a:alpha val="70000"/>
              </a:srgbClr>
            </a:outerShdw>
          </a:effectLst>
        </p:spPr>
      </p:pic>
      <p:sp>
        <p:nvSpPr>
          <p:cNvPr id="82" name="Rectangle 81">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2">
            <a:extLst>
              <a:ext uri="{FF2B5EF4-FFF2-40B4-BE49-F238E27FC236}">
                <a16:creationId xmlns:a16="http://schemas.microsoft.com/office/drawing/2014/main" id="{C46A546E-E654-80C6-BAF5-6A0A3C790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9</a:t>
            </a:r>
          </a:p>
        </p:txBody>
      </p:sp>
    </p:spTree>
    <p:extLst>
      <p:ext uri="{BB962C8B-B14F-4D97-AF65-F5344CB8AC3E}">
        <p14:creationId xmlns:p14="http://schemas.microsoft.com/office/powerpoint/2010/main" val="3388231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9" ma:contentTypeDescription="Create a new document." ma:contentTypeScope="" ma:versionID="a0b0bea380a6f433376b9801c1abdbce">
  <xsd:schema xmlns:xsd="http://www.w3.org/2001/XMLSchema" xmlns:xs="http://www.w3.org/2001/XMLSchema" xmlns:p="http://schemas.microsoft.com/office/2006/metadata/properties" xmlns:ns3="fad517c4-ad21-48db-8d87-673b4dbf478e" targetNamespace="http://schemas.microsoft.com/office/2006/metadata/properties" ma:root="true" ma:fieldsID="45143606ff57f1eb2df36787f49761db"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9977A3-36B6-4E34-A44F-5403257C1641}">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F41ACA6F-02A3-43FF-AB5B-77660BA66629}">
  <ds:schemaRefs>
    <ds:schemaRef ds:uri="http://schemas.microsoft.com/sharepoint/v3/contenttype/forms"/>
  </ds:schemaRefs>
</ds:datastoreItem>
</file>

<file path=customXml/itemProps3.xml><?xml version="1.0" encoding="utf-8"?>
<ds:datastoreItem xmlns:ds="http://schemas.openxmlformats.org/officeDocument/2006/customXml" ds:itemID="{7327059C-34CD-4EA0-96B6-1D92CC82662E}">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TM04033919[[fn=Circuito]]</Template>
  <Application>Microsoft Office PowerPoint</Application>
  <PresentationFormat>Widescreen</PresentationFormat>
  <Slides>17</Slides>
  <Notes>13</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Milestone 4 Key Management System for a QKD Network</vt:lpstr>
      <vt:lpstr>Presentation Outline </vt:lpstr>
      <vt:lpstr>PowerPoint Presentation</vt:lpstr>
      <vt:lpstr>METHODOLOGY</vt:lpstr>
      <vt:lpstr>PowerPoint Presentation</vt:lpstr>
      <vt:lpstr>Reconciliation Emulator</vt:lpstr>
      <vt:lpstr>Key Provider Server</vt:lpstr>
      <vt:lpstr>PowerPoint Presentation</vt:lpstr>
      <vt:lpstr>DATABASES</vt:lpstr>
      <vt:lpstr>Key Synchronization</vt:lpstr>
      <vt:lpstr>Key Synchronization</vt:lpstr>
      <vt:lpstr>North Interface</vt:lpstr>
      <vt:lpstr>DEMO</vt:lpstr>
      <vt:lpstr>RESULTS</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Guilherme Andrade</dc:creator>
  <cp:revision>2</cp:revision>
  <dcterms:created xsi:type="dcterms:W3CDTF">2023-10-24T21:34:07Z</dcterms:created>
  <dcterms:modified xsi:type="dcterms:W3CDTF">2024-06-04T21:50:16Z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