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0E8B1-404D-44B5-86E3-E458AEE6D919}" v="45" dt="2024-01-27T12:14:35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02"/>
  </p:normalViewPr>
  <p:slideViewPr>
    <p:cSldViewPr snapToGrid="0">
      <p:cViewPr varScale="1">
        <p:scale>
          <a:sx n="115" d="100"/>
          <a:sy n="115" d="100"/>
        </p:scale>
        <p:origin x="163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8855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  <p:extLst>
      <p:ext uri="{BB962C8B-B14F-4D97-AF65-F5344CB8AC3E}">
        <p14:creationId xmlns:p14="http://schemas.microsoft.com/office/powerpoint/2010/main" val="199329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184140" y="4484508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566399" y="4518795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&lt;Why are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070" b="1" dirty="0"/>
              <a:t>working on this problem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dirty="0"/>
              <a:t>We need to reduce cancelations to increase our bottom-line revenue</a:t>
            </a:r>
            <a:endParaRPr sz="12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75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is the key criteria </a:t>
            </a:r>
            <a:r>
              <a:rPr lang="en-AU" sz="1071" b="1" dirty="0"/>
              <a:t>that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will deem this work </a:t>
            </a:r>
            <a:r>
              <a:rPr lang="en-AU" sz="1071" b="1" dirty="0"/>
              <a:t>successful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?&gt; </a:t>
            </a:r>
            <a:r>
              <a:rPr lang="en-AU" sz="12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cancelations for the next calendar year and monetize those cancellations</a:t>
            </a:r>
            <a:endParaRPr sz="12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69026" y="4829741"/>
            <a:ext cx="4324418" cy="133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focus of this business initiative?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0"/>
                  </a:ext>
                </a:extLst>
              </a:rPr>
              <a:t>I.e. What are 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1"/>
                  </a:ext>
                </a:extLst>
              </a:rPr>
              <a:t>the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2"/>
                  </a:ext>
                </a:extLst>
              </a:rPr>
              <a:t> </a:t>
            </a:r>
            <a:r>
              <a:rPr lang="en-AU" sz="1071" b="1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3"/>
                  </a:ext>
                </a:extLst>
              </a:rPr>
              <a:t>specific items will you focus on exclusively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textRoundtripDataId="4"/>
                  </a:ext>
                </a:extLst>
              </a:rPr>
              <a:t>?</a:t>
            </a:r>
            <a:r>
              <a:rPr lang="en-AU" sz="1071" b="1" dirty="0"/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/>
              <a:t>First, we need to identify our customer and their preferences. Next take a look at the financials and have a better idea of what cancellations are costing us. Look at our reporting, how can we use this reporting to stay informed. 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26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constraints exist </a:t>
            </a:r>
            <a:r>
              <a:rPr lang="en-AU" sz="1050" b="1" dirty="0"/>
              <a:t>that may</a:t>
            </a:r>
            <a:r>
              <a:rPr lang="en-AU" sz="105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 this business initiative from succeeding?&gt; </a:t>
            </a:r>
          </a:p>
          <a:p>
            <a:r>
              <a:rPr lang="en-AU" sz="1100" dirty="0"/>
              <a:t>We will be outmatched by our competitors. </a:t>
            </a:r>
          </a:p>
          <a:p>
            <a:endParaRPr lang="en-AU"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n-AU" sz="1100" dirty="0"/>
              <a:t>Time and money. Can we roll these insights out quickly and seamlessly within a solid budget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&lt;What are the key pieces of data </a:t>
            </a:r>
            <a:r>
              <a:rPr lang="en-AU" sz="1070" b="1" dirty="0"/>
              <a:t>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need to answer the questions </a:t>
            </a:r>
            <a:r>
              <a:rPr lang="en-AU" sz="1070" b="1" dirty="0"/>
              <a:t>related to the 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r>
              <a:rPr lang="en-AU" sz="1070" b="1" dirty="0"/>
              <a:t> you</a:t>
            </a:r>
            <a:r>
              <a:rPr lang="en-AU" sz="107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trying to solve?&gt;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/>
              <a:t>From the hotel…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preferences, overall financial data, and an inventory for the services the hotels provide.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0" dirty="0"/>
              <a:t>Overall hotel statistics the hotel industry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471225"/>
            <a:ext cx="4324418" cy="1315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71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AU" sz="1071" b="1" dirty="0"/>
              <a:t>Who</a:t>
            </a:r>
            <a:r>
              <a:rPr lang="en-AU" sz="1071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the key stakeholders 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need to be involved in th</a:t>
            </a:r>
            <a:r>
              <a:rPr lang="en-AU" sz="1071" dirty="0"/>
              <a:t>is project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AU" sz="1071" dirty="0"/>
              <a:t>Where will you </a:t>
            </a:r>
            <a:r>
              <a:rPr lang="en-AU" sz="1071" b="1" dirty="0"/>
              <a:t>source your data </a:t>
            </a:r>
            <a:r>
              <a:rPr lang="en-AU" sz="1071" dirty="0"/>
              <a:t>from and </a:t>
            </a:r>
            <a:r>
              <a:rPr lang="en-AU" sz="1071" b="1" dirty="0"/>
              <a:t>who will you present</a:t>
            </a:r>
            <a:r>
              <a:rPr lang="en-AU" sz="1071" dirty="0"/>
              <a:t> your recommendation to once you have identified a solution?</a:t>
            </a:r>
            <a:r>
              <a:rPr lang="en-AU" sz="107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/>
              <a:t>The hotel owners and their investors, management that is crucial in the rollout of insights and intercepting any potential issues;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100" dirty="0"/>
              <a:t>The data, then, will come from these teams based on their reports</a:t>
            </a:r>
            <a:endParaRPr sz="11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228340" cy="72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sz="1200" b="1" dirty="0"/>
              <a:t>To increase overall revenue by 4% by reducing cancellations focusing on online booking cancellations by through the next calendar year.</a:t>
            </a:r>
            <a:endParaRPr lang="en-US" sz="1200" b="1" i="0" u="none" strike="noStrike" cap="non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632</Words>
  <Application>Microsoft Macintosh PowerPoint</Application>
  <PresentationFormat>On-screen Show (4:3)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tricia dros</cp:lastModifiedBy>
  <cp:revision>20</cp:revision>
  <dcterms:modified xsi:type="dcterms:W3CDTF">2024-03-24T17:51:20Z</dcterms:modified>
</cp:coreProperties>
</file>