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embeddedFontLst>
    <p:embeddedFont>
      <p:font typeface="Quattrocento Sans" panose="020B0502050000020003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vaUK0MO4zuZjiRXaexIoR19BR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52B51-387F-49FE-9707-F2FA23073692}" v="3" dt="2024-03-24T01:05:09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744"/>
  </p:normalViewPr>
  <p:slideViewPr>
    <p:cSldViewPr snapToGrid="0">
      <p:cViewPr varScale="1">
        <p:scale>
          <a:sx n="116" d="100"/>
          <a:sy n="116" d="100"/>
        </p:scale>
        <p:origin x="1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1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4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57113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692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8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8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2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2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2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2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2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AU" sz="1900" dirty="0"/>
              <a:t>Hotel Online Booking - CANCELLATIONS</a:t>
            </a:r>
            <a:endParaRPr lang="en-US" dirty="0"/>
          </a:p>
        </p:txBody>
      </p:sp>
      <p:sp>
        <p:nvSpPr>
          <p:cNvPr id="38" name="Google Shape;38;p2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40" name="Google Shape;40;p2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" name="Google Shape;41;p2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2" name="Google Shape;42;p2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43" name="Google Shape;43;p2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171451" y="3288206"/>
            <a:ext cx="1518070" cy="76906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Increase bottom line revenue</a:t>
            </a:r>
            <a:endParaRPr lang="en-AU" sz="1200" b="1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2316153" y="2325543"/>
            <a:ext cx="1518070" cy="72626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</a:rPr>
              <a:t>Decrease cancellations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2316153" y="4427854"/>
            <a:ext cx="1518070" cy="62804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AU" sz="1200" b="1" dirty="0">
                <a:solidFill>
                  <a:schemeClr val="lt1"/>
                </a:solidFill>
              </a:rPr>
              <a:t>Monetize Cancellations</a:t>
            </a:r>
            <a:endParaRPr lang="en-AU" sz="1200" b="1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51" name="Google Shape;51;p2"/>
          <p:cNvCxnSpPr>
            <a:stCxn id="48" idx="3"/>
            <a:endCxn id="49" idx="1"/>
          </p:cNvCxnSpPr>
          <p:nvPr/>
        </p:nvCxnSpPr>
        <p:spPr>
          <a:xfrm flipV="1">
            <a:off x="1689521" y="2688674"/>
            <a:ext cx="626632" cy="98406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" name="Google Shape;52;p2"/>
          <p:cNvCxnSpPr>
            <a:stCxn id="48" idx="3"/>
            <a:endCxn id="50" idx="1"/>
          </p:cNvCxnSpPr>
          <p:nvPr/>
        </p:nvCxnSpPr>
        <p:spPr>
          <a:xfrm>
            <a:off x="1689521" y="3672739"/>
            <a:ext cx="626632" cy="106913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2"/>
          <p:cNvSpPr/>
          <p:nvPr/>
        </p:nvSpPr>
        <p:spPr>
          <a:xfrm>
            <a:off x="4430576" y="1517462"/>
            <a:ext cx="3314281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AU" sz="1200" b="1" dirty="0">
                <a:solidFill>
                  <a:schemeClr val="lt1"/>
                </a:solidFill>
              </a:rPr>
              <a:t>Identify customer and their preferences – What can we improve on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4430577" y="2965584"/>
            <a:ext cx="3314280" cy="55902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AU" sz="1200" b="1" dirty="0">
                <a:solidFill>
                  <a:schemeClr val="lt1"/>
                </a:solidFill>
              </a:rPr>
              <a:t>What season are the highest cancellations – Monthly analysis of bookings</a:t>
            </a:r>
            <a:endParaRPr lang="en-AU" sz="1200" b="1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55" name="Google Shape;55;p2"/>
          <p:cNvCxnSpPr>
            <a:cxnSpLocks/>
            <a:stCxn id="49" idx="3"/>
            <a:endCxn id="53" idx="1"/>
          </p:cNvCxnSpPr>
          <p:nvPr/>
        </p:nvCxnSpPr>
        <p:spPr>
          <a:xfrm flipV="1">
            <a:off x="3834223" y="1753863"/>
            <a:ext cx="596353" cy="93481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2"/>
          <p:cNvCxnSpPr>
            <a:cxnSpLocks/>
            <a:stCxn id="49" idx="3"/>
            <a:endCxn id="54" idx="1"/>
          </p:cNvCxnSpPr>
          <p:nvPr/>
        </p:nvCxnSpPr>
        <p:spPr>
          <a:xfrm>
            <a:off x="3834223" y="2688674"/>
            <a:ext cx="596354" cy="55642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2"/>
          <p:cNvSpPr/>
          <p:nvPr/>
        </p:nvSpPr>
        <p:spPr>
          <a:xfrm>
            <a:off x="4430577" y="3610434"/>
            <a:ext cx="3314280" cy="6984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AU" sz="1200" b="1" dirty="0">
                <a:solidFill>
                  <a:schemeClr val="lt1"/>
                </a:solidFill>
              </a:rPr>
              <a:t>What can we use unoccupied, rarely booked rooms for</a:t>
            </a: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4430577" y="5144776"/>
            <a:ext cx="3304754" cy="5447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AU" sz="1200" b="1" dirty="0">
                <a:solidFill>
                  <a:schemeClr val="lt1"/>
                </a:solidFill>
              </a:rPr>
              <a:t>Improve on reporting, financials, inventory, staffing</a:t>
            </a:r>
            <a:endParaRPr lang="en-US" sz="1200" dirty="0">
              <a:solidFill>
                <a:schemeClr val="lt1"/>
              </a:solidFill>
            </a:endParaRPr>
          </a:p>
        </p:txBody>
      </p:sp>
      <p:cxnSp>
        <p:nvCxnSpPr>
          <p:cNvPr id="59" name="Google Shape;59;p2"/>
          <p:cNvCxnSpPr/>
          <p:nvPr/>
        </p:nvCxnSpPr>
        <p:spPr>
          <a:xfrm rot="10800000" flipH="1">
            <a:off x="3834223" y="3887344"/>
            <a:ext cx="596400" cy="80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2"/>
          <p:cNvCxnSpPr/>
          <p:nvPr/>
        </p:nvCxnSpPr>
        <p:spPr>
          <a:xfrm>
            <a:off x="3834223" y="4695544"/>
            <a:ext cx="596400" cy="72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53;p2"/>
          <p:cNvSpPr/>
          <p:nvPr/>
        </p:nvSpPr>
        <p:spPr>
          <a:xfrm>
            <a:off x="4430577" y="2256538"/>
            <a:ext cx="3314280" cy="55852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AU" sz="1200" b="1" dirty="0">
                <a:solidFill>
                  <a:schemeClr val="lt1"/>
                </a:solidFill>
              </a:rPr>
              <a:t>Which venue gets the most cancellations – Compare hotel types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4120309" y="2535802"/>
            <a:ext cx="31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58;p2">
            <a:extLst>
              <a:ext uri="{FF2B5EF4-FFF2-40B4-BE49-F238E27FC236}">
                <a16:creationId xmlns:a16="http://schemas.microsoft.com/office/drawing/2014/main" id="{790D9CCA-990D-E47A-3703-236AA3965FC6}"/>
              </a:ext>
            </a:extLst>
          </p:cNvPr>
          <p:cNvSpPr/>
          <p:nvPr/>
        </p:nvSpPr>
        <p:spPr>
          <a:xfrm>
            <a:off x="4421051" y="4420875"/>
            <a:ext cx="3314280" cy="5447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AU" sz="1200" b="1" dirty="0">
                <a:solidFill>
                  <a:schemeClr val="lt1"/>
                </a:solidFill>
              </a:rPr>
              <a:t>Social Media Blitz / Mobile App Promos - </a:t>
            </a:r>
            <a:r>
              <a:rPr lang="en-AU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Offer</a:t>
            </a:r>
            <a:r>
              <a:rPr lang="en-AU" sz="1200" b="1" dirty="0">
                <a:solidFill>
                  <a:schemeClr val="lt1"/>
                </a:solidFill>
              </a:rPr>
              <a:t> dynamic pricing / last minute deals</a:t>
            </a:r>
            <a:endParaRPr lang="en-US" sz="12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87</Words>
  <Application>Microsoft Macintosh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Quattrocento Sans</vt:lpstr>
      <vt:lpstr>Calibri</vt:lpstr>
      <vt:lpstr>Synergy_CF_YNR002</vt:lpstr>
      <vt:lpstr>Hotel Online Booking - CANCELLATIONS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Hui, Chris</dc:creator>
  <cp:lastModifiedBy>tricia dros</cp:lastModifiedBy>
  <cp:revision>40</cp:revision>
  <dcterms:created xsi:type="dcterms:W3CDTF">2019-05-15T15:57:18Z</dcterms:created>
  <dcterms:modified xsi:type="dcterms:W3CDTF">2024-03-24T10:33:22Z</dcterms:modified>
</cp:coreProperties>
</file>