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6' Target='https://public.tableau.com/views/CoffeeChainSalesV2/Presentation' TargetMode='External' Type='http://schemas.openxmlformats.org/officeDocument/2006/relationships/hyperlink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904379BC-2E5D-4B0B-A940-9E99334C5B1E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 dirty="0" lang="en-us">
                <a:hlinkClick r:id="rId6"/>
              </a:rPr>
              <a:t>CoffeeChainSalesV2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B57E05E8-631F-4F9F-9678-701997E2F1CF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3/2/2024 1:02:04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6" id="10" name="slide10">
            <a:extLst>
              <a:ext uri="{FF2B5EF4-FFF2-40B4-BE49-F238E27FC236}">
                <a16:creationId xmlns:a16="http://schemas.microsoft.com/office/drawing/2014/main" id="{9A8BC525-067A-4D23-88AE-545128C26D6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1" id="11" name="slide11">
            <a:extLst>
              <a:ext uri="{FF2B5EF4-FFF2-40B4-BE49-F238E27FC236}">
                <a16:creationId xmlns:a16="http://schemas.microsoft.com/office/drawing/2014/main" id="{A2DEE30F-EDF9-4C4B-8257-C970C2138C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2" id="2" name="slide2">
            <a:extLst>
              <a:ext uri="{FF2B5EF4-FFF2-40B4-BE49-F238E27FC236}">
                <a16:creationId xmlns:a16="http://schemas.microsoft.com/office/drawing/2014/main" id="{932D9252-BF47-4200-B98B-0D73804FE2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0" id="3" name="slide3">
            <a:extLst>
              <a:ext uri="{FF2B5EF4-FFF2-40B4-BE49-F238E27FC236}">
                <a16:creationId xmlns:a16="http://schemas.microsoft.com/office/drawing/2014/main" id="{B21F27BA-3F34-4584-ACD9-CE7A27E8C9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7" id="4" name="slide4">
            <a:extLst>
              <a:ext uri="{FF2B5EF4-FFF2-40B4-BE49-F238E27FC236}">
                <a16:creationId xmlns:a16="http://schemas.microsoft.com/office/drawing/2014/main" id="{43986FB3-943B-4921-8F8C-46EFD104137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12" id="5" name="slide5">
            <a:extLst>
              <a:ext uri="{FF2B5EF4-FFF2-40B4-BE49-F238E27FC236}">
                <a16:creationId xmlns:a16="http://schemas.microsoft.com/office/drawing/2014/main" id="{6C7A6985-240B-47E5-9CCE-35C52713A19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4" id="6" name="slide6">
            <a:extLst>
              <a:ext uri="{FF2B5EF4-FFF2-40B4-BE49-F238E27FC236}">
                <a16:creationId xmlns:a16="http://schemas.microsoft.com/office/drawing/2014/main" id="{FA3B151B-EED2-4EA1-A8A6-0589E0763CD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8" id="7" name="slide7">
            <a:extLst>
              <a:ext uri="{FF2B5EF4-FFF2-40B4-BE49-F238E27FC236}">
                <a16:creationId xmlns:a16="http://schemas.microsoft.com/office/drawing/2014/main" id="{7BCABD6D-5EFE-4339-A014-F9C517C729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9" id="8" name="slide8">
            <a:extLst>
              <a:ext uri="{FF2B5EF4-FFF2-40B4-BE49-F238E27FC236}">
                <a16:creationId xmlns:a16="http://schemas.microsoft.com/office/drawing/2014/main" id="{CBBAAEF0-AB36-44B3-8D26-3D7D294A429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sentation5" id="9" name="slide9">
            <a:extLst>
              <a:ext uri="{FF2B5EF4-FFF2-40B4-BE49-F238E27FC236}">
                <a16:creationId xmlns:a16="http://schemas.microsoft.com/office/drawing/2014/main" id="{BD66BD9C-69C6-4B0D-A8D2-32DF742B957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1841" y="0"/>
            <a:ext cx="72283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2024-03-02T13:02:07Z</dcterms:created>
  <dcterms:modified xsi:type="dcterms:W3CDTF">2024-03-02T13:02:07Z</dcterms:modified>
</cp:coreProperties>
</file>