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20" d="100"/>
          <a:sy n="120" d="100"/>
        </p:scale>
        <p:origin x="1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c0d323c8-a555-425f-80c8-016d5c5c4966}">
  <we:reference id="WA200003233" version="2.0.0.3" store="pt-BR" storeType="OMEX"/>
  <we:alternateReferences/>
  <we:properties>
    <we:property name="Microsoft.Office.CampaignId" value="&quot;none&quot;"/>
    <we:property name="reportUrl" value="&quot;/groups/me/reports/f7e15828-e2bf-45e2-a8db-b1864850b3b3/70a422ee9a7c004b7695?bookmarkGuid=9eed2b20-66f3-4615-85ae-7908a3383d14&amp;bookmarkUsage=1&amp;ctid=da49a844-e2e3-40af-86a6-c3819d704f49&amp;fromEntryPoint=export&quot;"/>
    <we:property name="reportState" value="&quot;CONNECTED&quot;"/>
    <we:property name="artifactViewState" value="&quot;live&quot;"/>
    <we:property name="reportEmbeddedTime" value="&quot;2024-08-06T14:01:22.878Z&quot;"/>
    <we:property name="creatorSessionId" value="&quot;2ca59e93-d190-4c99-96ac-2edee66f8265&quot;"/>
    <we:property name="creatorUserId" value="&quot;100320027DF150CC&quot;"/>
    <we:property name="creatorTenantId" value="&quot;da49a844-e2e3-40af-86a6-c3819d704f49&quot;"/>
    <we:property name="pageDisplayName" value="&quot;03. Distribuição de Lucro, Vendas e Unidades&quot;"/>
    <we:property name="pageName" value="&quot;70a422ee9a7c004b7695&quot;"/>
    <we:property name="reportName" value="&quot;01. Analisando dados de um dashboard de Vendas no PowerBI&quot;"/>
    <we:property name="isVisualContainerHeaderHidden" value="false"/>
    <we:property name="isFiltersActionButtonVisible" value="true"/>
    <we:property name="initialStateBookmark" value="&quot;H4sIAAAAAAAAA+1WXW/TMBT9K5OfK5QPN2n21pWC0NiHKOwFVegmvsk8uXbkOKNl6n/n2ukYmxDbAxsT7KnO8fU9554cNb5iQnatgs0xrJDts3dayAqEsXsxGzE9gAcnJ4dH0w+HX46nR3OCTeuk0R3bv2IObIPuTHY9KN+CwM/LEQOlTqHxTzWoDkesRdsZDUp+w6GYtpztcTtiuG6VseBbLhw49G0vqZyeiTt+lRIjVE5e4gIrN6B5BDxJEAvIqyjiZZ4VYyrrhoKg7JclvnWgnxntQGqi8VgKMMmLFLOSJ0Vc5jBJgoxO6kbtBN+c/bhpvSsO1640a+9HeUHEvtN2SwMlQkzGnENd5DxJ00wQvT9dS+V2hOVmvm4teUUODt1mNHljLJmvWPDEYjdYcMVmRvWrsJrfwhemtxV+wDpsaSfdhjrVUoOupLfYqzm1hswPOzPTa2c3AT43X2cWiVSw/Wg7+qFjKi7pNKF3RUybxmIDbvc4fxSFewtQOKBver1729Hz1ftJS9ftLYwS92teEvLbQK2gvR2m69wT4cVPyd5FZRPi8+ezsQwh5kmWRDyPsxzLrI5xLHjyEuIHKaRlLd2/Fog6TStepTXnHItCjNM8ex6BWGCzQu3+h0C0EmfnYN3dVBgr0B4M7/+1tNefyWR0R/hfnXa7fMr43qRiF98xQA7xJKrKGLMIoBrXL/F92vg6i/jQ/7S31vTtIyYihOJGBlshXWT9wvSua6HCU9AY+NuhhcRQR/6DFn7gsLb+972kCA3znoHq/ajh2ssCCVkgS4X3HPCXYRZkBXXfAZT9u6iYCwAA&quot;"/>
    <we:property name="bookmark" value="&quot;H4sIAAAAAAAAA+2W32/TMBDH/5XKzxXKDydp9jbKQEgIVRT2gvpwiS+ZJ9eOHKe0TP3fOTsdZRWCPbAxwZ7qnM/3/d75oyY3TMi+U7B7D2tkZ+ytFrIGYewkZlOmx+BMZDwVOecCZkWaR6KsUto1nZNG9+zshjmwLbpL2Q+gfCUKfl5NGSi1gNY/NaB6nLIObW80KPkVx2TacnbA/ZThtlPGgi+5dODQl91QOj2ThfiFV4TayQ0usXZjtIiAJwliCUUdRbwq8jKjtH5MCM5+muJLB/m50Q6kJhkfS4H6K1PMK56UcVXALAk2eqlbdTB8PPtx1/nhONy6ymz9PKprEvaV9ntqKBFilnEOTVnwJE1zQfL+dCOVOwhWu4ttZ2lWNMGx2pw6b42lO1AszMRiP47ghs2NGtZhdXEnvjSDrfEDNmFLO+l2VKmRGnQt/Yi9m4U1NPywMzeDdnYXwlfmy9wiiQp2Fu2n332ciw2dpuipifO2tdiCOzxePIjDyRIUjtHXgz7cdvR0/X7S0vWTpVHi955XFPklUGvo7sJ0yz0JXv9A9gGVXcDnz7OxChDzJE8iXsR5gVXexJgJnjxDfC+HtGyk+9eAaNK05nXacM6xLEWWFvnTAGKJ7Rq1+x+A6CTOr8C6UyqMFWhfjvf/Strb12QyPTH+V7vdrx4T3yMVB3wzgALiWVRXMeYRQJ01z/g+Lr7OIt73P+2NNUP3gEQEKI422BrpQ9YvzOD6DmpcgMag340lJIY8mj9o4RsOa+t/30lCaOz3EtTgWw2fvSzIBLVvvnSSrm8LAAA=&quot;"/>
    <we:property name="datasetId" value="&quot;d5f09152-4a47-4486-9967-2f28e41e7d47&quot;"/>
    <we:property name="embedUrl" value="&quot;/reportEmbed?reportId=f7e15828-e2bf-45e2-a8db-b1864850b3b3&amp;config=eyJjbHVzdGVyVXJsIjoiaHR0cHM6Ly9XQUJJLUJSQVpJTC1TT1VUSC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Patricia Lindamir Novaski Gavloski</cp:lastModifiedBy>
  <cp:revision>4</cp:revision>
  <dcterms:created xsi:type="dcterms:W3CDTF">2018-06-07T21:39:02Z</dcterms:created>
  <dcterms:modified xsi:type="dcterms:W3CDTF">2024-08-06T14:01:51Z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