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812" r:id="rId2"/>
    <p:sldId id="886" r:id="rId3"/>
    <p:sldId id="915" r:id="rId4"/>
    <p:sldId id="881" r:id="rId5"/>
    <p:sldId id="917" r:id="rId6"/>
    <p:sldId id="919" r:id="rId7"/>
    <p:sldId id="923" r:id="rId8"/>
    <p:sldId id="924" r:id="rId9"/>
    <p:sldId id="927" r:id="rId10"/>
    <p:sldId id="928" r:id="rId11"/>
    <p:sldId id="929" r:id="rId12"/>
    <p:sldId id="930" r:id="rId13"/>
    <p:sldId id="931" r:id="rId14"/>
    <p:sldId id="932" r:id="rId15"/>
    <p:sldId id="933" r:id="rId16"/>
    <p:sldId id="913" r:id="rId17"/>
    <p:sldId id="934" r:id="rId18"/>
    <p:sldId id="935" r:id="rId19"/>
    <p:sldId id="936" r:id="rId20"/>
    <p:sldId id="937" r:id="rId21"/>
    <p:sldId id="938" r:id="rId22"/>
    <p:sldId id="939" r:id="rId23"/>
    <p:sldId id="940" r:id="rId24"/>
    <p:sldId id="941" r:id="rId25"/>
    <p:sldId id="943" r:id="rId26"/>
    <p:sldId id="944" r:id="rId27"/>
    <p:sldId id="946" r:id="rId28"/>
    <p:sldId id="948" r:id="rId29"/>
    <p:sldId id="950" r:id="rId30"/>
    <p:sldId id="952" r:id="rId31"/>
  </p:sldIdLst>
  <p:sldSz cx="9144000" cy="5143500" type="screen16x9"/>
  <p:notesSz cx="6858000" cy="9144000"/>
  <p:custDataLst>
    <p:tags r:id="rId3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uze, Juul" initials="DJ" lastIdx="18" clrIdx="0">
    <p:extLst>
      <p:ext uri="{19B8F6BF-5375-455C-9EA6-DF929625EA0E}">
        <p15:presenceInfo xmlns:p15="http://schemas.microsoft.com/office/powerpoint/2012/main" userId="S-1-5-21-2052111302-790525478-839522115-89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1"/>
    <a:srgbClr val="A873A9"/>
    <a:srgbClr val="7D0063"/>
    <a:srgbClr val="631D76"/>
    <a:srgbClr val="91004B"/>
    <a:srgbClr val="E59AAA"/>
    <a:srgbClr val="EC4371"/>
    <a:srgbClr val="A4B507"/>
    <a:srgbClr val="5B8F22"/>
    <a:srgbClr val="0069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10" autoAdjust="0"/>
    <p:restoredTop sz="93177" autoAdjust="0"/>
  </p:normalViewPr>
  <p:slideViewPr>
    <p:cSldViewPr snapToGrid="0">
      <p:cViewPr varScale="1">
        <p:scale>
          <a:sx n="82" d="100"/>
          <a:sy n="82" d="100"/>
        </p:scale>
        <p:origin x="96" y="61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 d="2"/>
        <a:sy n="1" d="2"/>
      </p:scale>
      <p:origin x="0" y="0"/>
    </p:cViewPr>
  </p:sorterViewPr>
  <p:notesViewPr>
    <p:cSldViewPr snapToGrid="0">
      <p:cViewPr varScale="1">
        <p:scale>
          <a:sx n="81" d="100"/>
          <a:sy n="81" d="100"/>
        </p:scale>
        <p:origin x="295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D88A55-27A1-4726-B6BA-565570B037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2F60674-C439-4C47-991B-97891DFF18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8B6A92-9AC4-4241-A12D-3E444424FB26}" type="datetimeFigureOut">
              <a:rPr lang="en-IN" smtClean="0"/>
              <a:t>07-06-2023</a:t>
            </a:fld>
            <a:endParaRPr lang="en-IN"/>
          </a:p>
        </p:txBody>
      </p:sp>
      <p:sp>
        <p:nvSpPr>
          <p:cNvPr id="4" name="Footer Placeholder 3">
            <a:extLst>
              <a:ext uri="{FF2B5EF4-FFF2-40B4-BE49-F238E27FC236}">
                <a16:creationId xmlns:a16="http://schemas.microsoft.com/office/drawing/2014/main" id="{4C188F0D-C29C-4E6C-958B-8709D00BDD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7F97745-075A-4829-97D2-C764BFC9ED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3909FF-10D1-4B66-B741-D72AB76F569D}" type="slidenum">
              <a:rPr lang="en-IN" smtClean="0"/>
              <a:t>‹nº›</a:t>
            </a:fld>
            <a:endParaRPr lang="en-IN"/>
          </a:p>
        </p:txBody>
      </p:sp>
    </p:spTree>
    <p:extLst>
      <p:ext uri="{BB962C8B-B14F-4D97-AF65-F5344CB8AC3E}">
        <p14:creationId xmlns:p14="http://schemas.microsoft.com/office/powerpoint/2010/main" val="681382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10CCDE-DDDC-4977-B090-4BB893DA5E37}" type="datetimeFigureOut">
              <a:rPr lang="en-US" smtClean="0"/>
              <a:pPr/>
              <a:t>6/7/2023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309035-2A4D-4DEF-8CB7-762938914367}" type="slidenum">
              <a:rPr lang="en-US" smtClean="0"/>
              <a:pPr/>
              <a:t>‹nº›</a:t>
            </a:fld>
            <a:endParaRPr lang="en-US"/>
          </a:p>
        </p:txBody>
      </p:sp>
    </p:spTree>
    <p:extLst>
      <p:ext uri="{BB962C8B-B14F-4D97-AF65-F5344CB8AC3E}">
        <p14:creationId xmlns:p14="http://schemas.microsoft.com/office/powerpoint/2010/main" val="3698713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11.png"/><Relationship Id="rId4" Type="http://schemas.openxmlformats.org/officeDocument/2006/relationships/image" Target="../media/image5.emf"/></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5.emf"/><Relationship Id="rId4" Type="http://schemas.openxmlformats.org/officeDocument/2006/relationships/oleObject" Target="../embeddings/oleObject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2.emf"/><Relationship Id="rId5" Type="http://schemas.openxmlformats.org/officeDocument/2006/relationships/image" Target="../media/image5.emf"/><Relationship Id="rId4" Type="http://schemas.openxmlformats.org/officeDocument/2006/relationships/oleObject" Target="../embeddings/oleObject4.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2.emf"/><Relationship Id="rId5" Type="http://schemas.openxmlformats.org/officeDocument/2006/relationships/image" Target="../media/image5.emf"/><Relationship Id="rId4" Type="http://schemas.openxmlformats.org/officeDocument/2006/relationships/oleObject" Target="../embeddings/oleObject5.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2.emf"/><Relationship Id="rId5" Type="http://schemas.openxmlformats.org/officeDocument/2006/relationships/image" Target="../media/image5.emf"/><Relationship Id="rId4" Type="http://schemas.openxmlformats.org/officeDocument/2006/relationships/oleObject" Target="../embeddings/oleObject6.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2.emf"/><Relationship Id="rId5" Type="http://schemas.openxmlformats.org/officeDocument/2006/relationships/image" Target="../media/image5.emf"/><Relationship Id="rId4" Type="http://schemas.openxmlformats.org/officeDocument/2006/relationships/oleObject" Target="../embeddings/oleObject7.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2.emf"/><Relationship Id="rId5" Type="http://schemas.openxmlformats.org/officeDocument/2006/relationships/image" Target="../media/image5.emf"/><Relationship Id="rId4" Type="http://schemas.openxmlformats.org/officeDocument/2006/relationships/oleObject" Target="../embeddings/oleObject8.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2.emf"/><Relationship Id="rId5" Type="http://schemas.openxmlformats.org/officeDocument/2006/relationships/image" Target="../media/image5.emf"/><Relationship Id="rId4" Type="http://schemas.openxmlformats.org/officeDocument/2006/relationships/oleObject" Target="../embeddings/oleObject9.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5.emf"/><Relationship Id="rId4" Type="http://schemas.openxmlformats.org/officeDocument/2006/relationships/oleObject" Target="../embeddings/oleObject10.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12.emf"/><Relationship Id="rId5" Type="http://schemas.openxmlformats.org/officeDocument/2006/relationships/image" Target="../media/image5.emf"/><Relationship Id="rId4" Type="http://schemas.openxmlformats.org/officeDocument/2006/relationships/oleObject" Target="../embeddings/oleObject11.bin"/></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2.emf"/><Relationship Id="rId5" Type="http://schemas.openxmlformats.org/officeDocument/2006/relationships/image" Target="../media/image5.emf"/><Relationship Id="rId4" Type="http://schemas.openxmlformats.org/officeDocument/2006/relationships/oleObject" Target="../embeddings/oleObject12.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2.emf"/><Relationship Id="rId5" Type="http://schemas.openxmlformats.org/officeDocument/2006/relationships/image" Target="../media/image5.emf"/><Relationship Id="rId4" Type="http://schemas.openxmlformats.org/officeDocument/2006/relationships/oleObject" Target="../embeddings/oleObject13.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12.emf"/><Relationship Id="rId5" Type="http://schemas.openxmlformats.org/officeDocument/2006/relationships/image" Target="../media/image5.emf"/><Relationship Id="rId4" Type="http://schemas.openxmlformats.org/officeDocument/2006/relationships/oleObject" Target="../embeddings/oleObject14.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12.emf"/><Relationship Id="rId5" Type="http://schemas.openxmlformats.org/officeDocument/2006/relationships/image" Target="../media/image5.emf"/><Relationship Id="rId4" Type="http://schemas.openxmlformats.org/officeDocument/2006/relationships/oleObject" Target="../embeddings/oleObject15.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12.emf"/><Relationship Id="rId5" Type="http://schemas.openxmlformats.org/officeDocument/2006/relationships/image" Target="../media/image5.emf"/><Relationship Id="rId4" Type="http://schemas.openxmlformats.org/officeDocument/2006/relationships/oleObject" Target="../embeddings/oleObject16.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5.emf"/><Relationship Id="rId4" Type="http://schemas.openxmlformats.org/officeDocument/2006/relationships/oleObject" Target="../embeddings/oleObject17.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12.emf"/><Relationship Id="rId5" Type="http://schemas.openxmlformats.org/officeDocument/2006/relationships/image" Target="../media/image5.emf"/><Relationship Id="rId4" Type="http://schemas.openxmlformats.org/officeDocument/2006/relationships/oleObject" Target="../embeddings/oleObject18.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12.emf"/><Relationship Id="rId5" Type="http://schemas.openxmlformats.org/officeDocument/2006/relationships/image" Target="../media/image5.emf"/><Relationship Id="rId4" Type="http://schemas.openxmlformats.org/officeDocument/2006/relationships/oleObject" Target="../embeddings/oleObject19.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12.emf"/><Relationship Id="rId5" Type="http://schemas.openxmlformats.org/officeDocument/2006/relationships/image" Target="../media/image5.emf"/><Relationship Id="rId4" Type="http://schemas.openxmlformats.org/officeDocument/2006/relationships/oleObject" Target="../embeddings/oleObject20.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12.emf"/><Relationship Id="rId5" Type="http://schemas.openxmlformats.org/officeDocument/2006/relationships/image" Target="../media/image5.emf"/><Relationship Id="rId4" Type="http://schemas.openxmlformats.org/officeDocument/2006/relationships/oleObject" Target="../embeddings/oleObject21.bin"/></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8.png"/><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12.emf"/><Relationship Id="rId5" Type="http://schemas.openxmlformats.org/officeDocument/2006/relationships/image" Target="../media/image5.emf"/><Relationship Id="rId4" Type="http://schemas.openxmlformats.org/officeDocument/2006/relationships/oleObject" Target="../embeddings/oleObject22.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12.emf"/><Relationship Id="rId5" Type="http://schemas.openxmlformats.org/officeDocument/2006/relationships/image" Target="../media/image5.emf"/><Relationship Id="rId4" Type="http://schemas.openxmlformats.org/officeDocument/2006/relationships/oleObject" Target="../embeddings/oleObject23.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5.emf"/><Relationship Id="rId4" Type="http://schemas.openxmlformats.org/officeDocument/2006/relationships/oleObject" Target="../embeddings/oleObject24.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25.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5.emf"/><Relationship Id="rId4" Type="http://schemas.openxmlformats.org/officeDocument/2006/relationships/oleObject" Target="../embeddings/oleObject26.bin"/></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5.emf"/><Relationship Id="rId4" Type="http://schemas.openxmlformats.org/officeDocument/2006/relationships/oleObject" Target="../embeddings/oleObject27.bin"/></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64.xml"/><Relationship Id="rId5" Type="http://schemas.openxmlformats.org/officeDocument/2006/relationships/image" Target="../media/image13.png"/><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8.png"/><Relationship Id="rId4" Type="http://schemas.openxmlformats.org/officeDocument/2006/relationships/image" Target="../media/image5.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1.xml"/><Relationship Id="rId1" Type="http://schemas.openxmlformats.org/officeDocument/2006/relationships/tags" Target="../tags/tag65.xml"/><Relationship Id="rId4" Type="http://schemas.openxmlformats.org/officeDocument/2006/relationships/image" Target="../media/image5.emf"/></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9.png"/><Relationship Id="rId4" Type="http://schemas.openxmlformats.org/officeDocument/2006/relationships/image" Target="../media/image5.emf"/></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1.xml"/><Relationship Id="rId1" Type="http://schemas.openxmlformats.org/officeDocument/2006/relationships/tags" Target="../tags/tag66.xml"/><Relationship Id="rId5" Type="http://schemas.openxmlformats.org/officeDocument/2006/relationships/image" Target="../media/image13.png"/><Relationship Id="rId4" Type="http://schemas.openxmlformats.org/officeDocument/2006/relationships/image" Target="../media/image5.emf"/></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1.xml"/><Relationship Id="rId1" Type="http://schemas.openxmlformats.org/officeDocument/2006/relationships/tags" Target="../tags/tag67.xml"/><Relationship Id="rId5" Type="http://schemas.openxmlformats.org/officeDocument/2006/relationships/image" Target="../media/image13.png"/><Relationship Id="rId4" Type="http://schemas.openxmlformats.org/officeDocument/2006/relationships/image" Target="../media/image5.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1.xml"/><Relationship Id="rId1" Type="http://schemas.openxmlformats.org/officeDocument/2006/relationships/tags" Target="../tags/tag68.xml"/><Relationship Id="rId5" Type="http://schemas.openxmlformats.org/officeDocument/2006/relationships/image" Target="../media/image13.png"/><Relationship Id="rId4" Type="http://schemas.openxmlformats.org/officeDocument/2006/relationships/image" Target="../media/image5.emf"/></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1.xml"/><Relationship Id="rId1" Type="http://schemas.openxmlformats.org/officeDocument/2006/relationships/tags" Target="../tags/tag69.xml"/><Relationship Id="rId5" Type="http://schemas.openxmlformats.org/officeDocument/2006/relationships/image" Target="../media/image13.png"/><Relationship Id="rId4" Type="http://schemas.openxmlformats.org/officeDocument/2006/relationships/image" Target="../media/image5.emf"/></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1.xml"/><Relationship Id="rId1" Type="http://schemas.openxmlformats.org/officeDocument/2006/relationships/tags" Target="../tags/tag70.xml"/><Relationship Id="rId5" Type="http://schemas.openxmlformats.org/officeDocument/2006/relationships/image" Target="../media/image13.png"/><Relationship Id="rId4" Type="http://schemas.openxmlformats.org/officeDocument/2006/relationships/image" Target="../media/image5.emf"/></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5.emf"/><Relationship Id="rId5" Type="http://schemas.openxmlformats.org/officeDocument/2006/relationships/oleObject" Target="../embeddings/oleObject35.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9.png"/><Relationship Id="rId4" Type="http://schemas.openxmlformats.org/officeDocument/2006/relationships/image" Target="../media/image5.emf"/></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5.emf"/><Relationship Id="rId5" Type="http://schemas.openxmlformats.org/officeDocument/2006/relationships/oleObject" Target="../embeddings/oleObject36.bin"/><Relationship Id="rId4"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5.emf"/><Relationship Id="rId5" Type="http://schemas.openxmlformats.org/officeDocument/2006/relationships/oleObject" Target="../embeddings/oleObject37.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5.emf"/><Relationship Id="rId5" Type="http://schemas.openxmlformats.org/officeDocument/2006/relationships/oleObject" Target="../embeddings/oleObject38.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5.emf"/><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5.emf"/><Relationship Id="rId5" Type="http://schemas.openxmlformats.org/officeDocument/2006/relationships/oleObject" Target="../embeddings/oleObject40.bin"/><Relationship Id="rId4"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0.xml"/><Relationship Id="rId5" Type="http://schemas.openxmlformats.org/officeDocument/2006/relationships/image" Target="../media/image10.png"/><Relationship Id="rId4"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1.xml"/><Relationship Id="rId5" Type="http://schemas.openxmlformats.org/officeDocument/2006/relationships/image" Target="../media/image10.png"/><Relationship Id="rId4"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2.xml"/><Relationship Id="rId5" Type="http://schemas.openxmlformats.org/officeDocument/2006/relationships/image" Target="../media/image11.png"/><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dark blue">
    <p:bg>
      <p:bgPr>
        <a:gradFill>
          <a:gsLst>
            <a:gs pos="0">
              <a:srgbClr val="003478"/>
            </a:gs>
            <a:gs pos="100000">
              <a:srgbClr val="0089C4"/>
            </a:gs>
          </a:gsLst>
          <a:lin ang="2100000" scaled="1"/>
        </a:gradFill>
        <a:effectLst/>
      </p:bgPr>
    </p:bg>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C2846968-A259-4E3B-9E6A-A30EF872136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3389" t="9720" r="11788" b="1318"/>
          <a:stretch/>
        </p:blipFill>
        <p:spPr>
          <a:xfrm>
            <a:off x="0" y="0"/>
            <a:ext cx="9144000" cy="5143500"/>
          </a:xfrm>
          <a:prstGeom prst="rect">
            <a:avLst/>
          </a:prstGeom>
        </p:spPr>
      </p:pic>
      <p:pic>
        <p:nvPicPr>
          <p:cNvPr id="13" name="Picture 12">
            <a:extLst>
              <a:ext uri="{FF2B5EF4-FFF2-40B4-BE49-F238E27FC236}">
                <a16:creationId xmlns:a16="http://schemas.microsoft.com/office/drawing/2014/main" id="{6A4EE19E-E41D-40A4-A09A-888FA8E2FB8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6909" cy="5147994"/>
          </a:xfrm>
          <a:prstGeom prst="rect">
            <a:avLst/>
          </a:prstGeom>
        </p:spPr>
      </p:pic>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1"/>
            </p:custDataLst>
            <p:extLst>
              <p:ext uri="{D42A27DB-BD31-4B8C-83A1-F6EECF244321}">
                <p14:modId xmlns:p14="http://schemas.microsoft.com/office/powerpoint/2010/main" val="1862599180"/>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91" y="1192"/>
                        <a:ext cx="1587" cy="1190"/>
                      </a:xfrm>
                      <a:prstGeom prst="rect">
                        <a:avLst/>
                      </a:prstGeom>
                    </p:spPr>
                  </p:pic>
                </p:oleObj>
              </mc:Fallback>
            </mc:AlternateContent>
          </a:graphicData>
        </a:graphic>
      </p:graphicFrame>
      <p:sp>
        <p:nvSpPr>
          <p:cNvPr id="19" name="Text Placeholder 3">
            <a:extLst>
              <a:ext uri="{FF2B5EF4-FFF2-40B4-BE49-F238E27FC236}">
                <a16:creationId xmlns:a16="http://schemas.microsoft.com/office/drawing/2014/main" id="{C3653E61-8455-43DD-85E1-3EFD32553394}"/>
              </a:ext>
            </a:extLst>
          </p:cNvPr>
          <p:cNvSpPr>
            <a:spLocks noGrp="1"/>
          </p:cNvSpPr>
          <p:nvPr userDrawn="1">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spcBef>
                <a:spcPts val="0"/>
              </a:spcBef>
              <a:buFontTx/>
              <a:buNone/>
              <a:defRPr sz="1100" b="1">
                <a:solidFill>
                  <a:schemeClr val="bg1"/>
                </a:solidFill>
              </a:defRPr>
            </a:lvl1pPr>
          </a:lstStyle>
          <a:p>
            <a:pPr lvl="0"/>
            <a:r>
              <a:rPr lang="en-US" noProof="0" dirty="0"/>
              <a:t>_Author</a:t>
            </a:r>
          </a:p>
        </p:txBody>
      </p:sp>
      <p:sp>
        <p:nvSpPr>
          <p:cNvPr id="20" name="Text Placeholder 3">
            <a:extLst>
              <a:ext uri="{FF2B5EF4-FFF2-40B4-BE49-F238E27FC236}">
                <a16:creationId xmlns:a16="http://schemas.microsoft.com/office/drawing/2014/main" id="{4D300ACA-1DDA-445B-9241-4ACC24CFD5AE}"/>
              </a:ext>
            </a:extLst>
          </p:cNvPr>
          <p:cNvSpPr>
            <a:spLocks noGrp="1"/>
          </p:cNvSpPr>
          <p:nvPr userDrawn="1">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_Business</a:t>
            </a:r>
          </a:p>
        </p:txBody>
      </p:sp>
      <p:sp>
        <p:nvSpPr>
          <p:cNvPr id="21" name="Text Placeholder 3">
            <a:extLst>
              <a:ext uri="{FF2B5EF4-FFF2-40B4-BE49-F238E27FC236}">
                <a16:creationId xmlns:a16="http://schemas.microsoft.com/office/drawing/2014/main" id="{3DFCA62A-CA79-426E-B592-49ABCC31F8A8}"/>
              </a:ext>
            </a:extLst>
          </p:cNvPr>
          <p:cNvSpPr>
            <a:spLocks noGrp="1"/>
          </p:cNvSpPr>
          <p:nvPr userDrawn="1">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_Date</a:t>
            </a:r>
          </a:p>
        </p:txBody>
      </p:sp>
      <p:sp>
        <p:nvSpPr>
          <p:cNvPr id="22" name="Text Placeholder 3">
            <a:extLst>
              <a:ext uri="{FF2B5EF4-FFF2-40B4-BE49-F238E27FC236}">
                <a16:creationId xmlns:a16="http://schemas.microsoft.com/office/drawing/2014/main" id="{B26F3FA1-170D-4773-936E-E5E7447A5872}"/>
              </a:ext>
            </a:extLst>
          </p:cNvPr>
          <p:cNvSpPr>
            <a:spLocks noGrp="1"/>
          </p:cNvSpPr>
          <p:nvPr userDrawn="1">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36pt</a:t>
            </a:r>
          </a:p>
        </p:txBody>
      </p:sp>
      <p:pic>
        <p:nvPicPr>
          <p:cNvPr id="10" name="Gráfico 9">
            <a:extLst>
              <a:ext uri="{FF2B5EF4-FFF2-40B4-BE49-F238E27FC236}">
                <a16:creationId xmlns:a16="http://schemas.microsoft.com/office/drawing/2014/main" id="{DCF95EE8-D4CE-4370-A723-9CAA5CA87A4C}"/>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04837" y="-264630"/>
            <a:ext cx="1862137" cy="1803155"/>
          </a:xfrm>
          <a:prstGeom prst="rect">
            <a:avLst/>
          </a:prstGeom>
        </p:spPr>
      </p:pic>
    </p:spTree>
    <p:extLst>
      <p:ext uri="{BB962C8B-B14F-4D97-AF65-F5344CB8AC3E}">
        <p14:creationId xmlns:p14="http://schemas.microsoft.com/office/powerpoint/2010/main" val="203938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 purple">
    <p:bg>
      <p:bgPr>
        <a:gradFill>
          <a:gsLst>
            <a:gs pos="100000">
              <a:srgbClr val="A873A9"/>
            </a:gs>
            <a:gs pos="18000">
              <a:srgbClr val="7D0063"/>
            </a:gs>
          </a:gsLst>
          <a:lin ang="21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1"/>
            </p:custDataLst>
            <p:extLst>
              <p:ext uri="{D42A27DB-BD31-4B8C-83A1-F6EECF244321}">
                <p14:modId xmlns:p14="http://schemas.microsoft.com/office/powerpoint/2010/main" val="610347192"/>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3" imgW="479" imgH="478" progId="TCLayout.ActiveDocument.1">
                  <p:embed/>
                </p:oleObj>
              </mc:Choice>
              <mc:Fallback>
                <p:oleObj name="think-cell Slide" r:id="rId3" imgW="479" imgH="478" progId="TCLayout.ActiveDocument.1">
                  <p:embed/>
                  <p:pic>
                    <p:nvPicPr>
                      <p:cNvPr id="5" name="Object 4" hidden="1">
                        <a:extLst>
                          <a:ext uri="{FF2B5EF4-FFF2-40B4-BE49-F238E27FC236}">
                            <a16:creationId xmlns:a16="http://schemas.microsoft.com/office/drawing/2014/main" id="{305F3BA2-B27F-4D6D-85C6-0EB92E2D65FF}"/>
                          </a:ext>
                        </a:extLst>
                      </p:cNvPr>
                      <p:cNvPicPr/>
                      <p:nvPr/>
                    </p:nvPicPr>
                    <p:blipFill>
                      <a:blip r:embed="rId4"/>
                      <a:stretch>
                        <a:fillRect/>
                      </a:stretch>
                    </p:blipFill>
                    <p:spPr>
                      <a:xfrm>
                        <a:off x="1591" y="1192"/>
                        <a:ext cx="1587" cy="1190"/>
                      </a:xfrm>
                      <a:prstGeom prst="rect">
                        <a:avLst/>
                      </a:prstGeom>
                    </p:spPr>
                  </p:pic>
                </p:oleObj>
              </mc:Fallback>
            </mc:AlternateContent>
          </a:graphicData>
        </a:graphic>
      </p:graphicFrame>
      <p:sp>
        <p:nvSpPr>
          <p:cNvPr id="19" name="Text Placeholder 3">
            <a:extLst>
              <a:ext uri="{FF2B5EF4-FFF2-40B4-BE49-F238E27FC236}">
                <a16:creationId xmlns:a16="http://schemas.microsoft.com/office/drawing/2014/main" id="{C3653E61-8455-43DD-85E1-3EFD32553394}"/>
              </a:ext>
            </a:extLst>
          </p:cNvPr>
          <p:cNvSpPr>
            <a:spLocks noGrp="1"/>
          </p:cNvSpPr>
          <p:nvPr userDrawn="1">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spcBef>
                <a:spcPts val="0"/>
              </a:spcBef>
              <a:buFontTx/>
              <a:buNone/>
              <a:defRPr sz="1100" b="1">
                <a:solidFill>
                  <a:schemeClr val="bg1"/>
                </a:solidFill>
              </a:defRPr>
            </a:lvl1pPr>
          </a:lstStyle>
          <a:p>
            <a:pPr lvl="0"/>
            <a:r>
              <a:rPr lang="en-US" noProof="0" dirty="0"/>
              <a:t>_Author</a:t>
            </a:r>
          </a:p>
        </p:txBody>
      </p:sp>
      <p:sp>
        <p:nvSpPr>
          <p:cNvPr id="20" name="Text Placeholder 3">
            <a:extLst>
              <a:ext uri="{FF2B5EF4-FFF2-40B4-BE49-F238E27FC236}">
                <a16:creationId xmlns:a16="http://schemas.microsoft.com/office/drawing/2014/main" id="{4D300ACA-1DDA-445B-9241-4ACC24CFD5AE}"/>
              </a:ext>
            </a:extLst>
          </p:cNvPr>
          <p:cNvSpPr>
            <a:spLocks noGrp="1"/>
          </p:cNvSpPr>
          <p:nvPr userDrawn="1">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_Business</a:t>
            </a:r>
          </a:p>
        </p:txBody>
      </p:sp>
      <p:sp>
        <p:nvSpPr>
          <p:cNvPr id="21" name="Text Placeholder 3">
            <a:extLst>
              <a:ext uri="{FF2B5EF4-FFF2-40B4-BE49-F238E27FC236}">
                <a16:creationId xmlns:a16="http://schemas.microsoft.com/office/drawing/2014/main" id="{3DFCA62A-CA79-426E-B592-49ABCC31F8A8}"/>
              </a:ext>
            </a:extLst>
          </p:cNvPr>
          <p:cNvSpPr>
            <a:spLocks noGrp="1"/>
          </p:cNvSpPr>
          <p:nvPr userDrawn="1">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_Date</a:t>
            </a:r>
          </a:p>
        </p:txBody>
      </p:sp>
      <p:sp>
        <p:nvSpPr>
          <p:cNvPr id="22" name="Text Placeholder 3">
            <a:extLst>
              <a:ext uri="{FF2B5EF4-FFF2-40B4-BE49-F238E27FC236}">
                <a16:creationId xmlns:a16="http://schemas.microsoft.com/office/drawing/2014/main" id="{B26F3FA1-170D-4773-936E-E5E7447A5872}"/>
              </a:ext>
            </a:extLst>
          </p:cNvPr>
          <p:cNvSpPr>
            <a:spLocks noGrp="1"/>
          </p:cNvSpPr>
          <p:nvPr userDrawn="1">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36pt</a:t>
            </a:r>
          </a:p>
        </p:txBody>
      </p:sp>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669"/>
            <a:ext cx="9136553" cy="5142165"/>
          </a:xfrm>
          <a:prstGeom prst="rect">
            <a:avLst/>
          </a:prstGeom>
        </p:spPr>
      </p:pic>
    </p:spTree>
    <p:extLst>
      <p:ext uri="{BB962C8B-B14F-4D97-AF65-F5344CB8AC3E}">
        <p14:creationId xmlns:p14="http://schemas.microsoft.com/office/powerpoint/2010/main" val="1227125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ndard tex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34376646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p>
            <a:endParaRPr lang="en-IN" dirty="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p>
            <a:endParaRPr lang="en-IN" dirty="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p>
            <a:fld id="{A5163908-529D-4A49-892F-D37C4044DFD8}" type="slidenum">
              <a:rPr lang="en-IN" smtClean="0"/>
              <a:pPr/>
              <a:t>‹nº›</a:t>
            </a:fld>
            <a:endParaRPr lang="en-IN"/>
          </a:p>
        </p:txBody>
      </p:sp>
      <p:sp>
        <p:nvSpPr>
          <p:cNvPr id="10" name="Text Placeholder 9">
            <a:extLst>
              <a:ext uri="{FF2B5EF4-FFF2-40B4-BE49-F238E27FC236}">
                <a16:creationId xmlns:a16="http://schemas.microsoft.com/office/drawing/2014/main" id="{BDBA78F2-A9DE-4AB8-A4E1-761EACDB9FCC}"/>
              </a:ext>
            </a:extLst>
          </p:cNvPr>
          <p:cNvSpPr>
            <a:spLocks noGrp="1"/>
          </p:cNvSpPr>
          <p:nvPr>
            <p:ph type="body" sz="quarter" idx="14"/>
          </p:nvPr>
        </p:nvSpPr>
        <p:spPr>
          <a:xfrm>
            <a:off x="504825" y="1217613"/>
            <a:ext cx="8135939" cy="3460750"/>
          </a:xfrm>
        </p:spPr>
        <p:txBody>
          <a:bodyPr>
            <a:noAutofit/>
          </a:bodyPr>
          <a:lstStyle/>
          <a:p>
            <a:pPr lvl="0"/>
            <a:r>
              <a:rPr lang="pt-BR"/>
              <a:t>Editar estilos de texto Mestre</a:t>
            </a:r>
          </a:p>
          <a:p>
            <a:pPr lvl="1"/>
            <a:r>
              <a:rPr lang="pt-BR"/>
              <a:t>Segundo nível</a:t>
            </a:r>
          </a:p>
          <a:p>
            <a:pPr lvl="2"/>
            <a:r>
              <a:rPr lang="pt-BR"/>
              <a:t>Terceiro nível</a:t>
            </a:r>
          </a:p>
          <a:p>
            <a:pPr lvl="3"/>
            <a:r>
              <a:rPr lang="pt-BR"/>
              <a:t>Quarto nível</a:t>
            </a:r>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p:txBody>
          <a:bodyPr/>
          <a:lstStyle/>
          <a:p>
            <a:r>
              <a:rPr lang="pt-BR"/>
              <a:t>Clique para editar o título Mestre</a:t>
            </a:r>
            <a:endParaRPr lang="en-IN" dirty="0"/>
          </a:p>
        </p:txBody>
      </p:sp>
    </p:spTree>
    <p:extLst>
      <p:ext uri="{BB962C8B-B14F-4D97-AF65-F5344CB8AC3E}">
        <p14:creationId xmlns:p14="http://schemas.microsoft.com/office/powerpoint/2010/main" val="4003697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ue Standard text">
    <p:bg>
      <p:bgPr>
        <a:solidFill>
          <a:schemeClr val="accent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25932723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IN" smtClean="0"/>
              <a:pPr/>
              <a:t>‹nº›</a:t>
            </a:fld>
            <a:endParaRPr lang="en-IN"/>
          </a:p>
        </p:txBody>
      </p:sp>
      <p:sp>
        <p:nvSpPr>
          <p:cNvPr id="10" name="Text Placeholder 9">
            <a:extLst>
              <a:ext uri="{FF2B5EF4-FFF2-40B4-BE49-F238E27FC236}">
                <a16:creationId xmlns:a16="http://schemas.microsoft.com/office/drawing/2014/main" id="{BDBA78F2-A9DE-4AB8-A4E1-761EACDB9FCC}"/>
              </a:ext>
            </a:extLst>
          </p:cNvPr>
          <p:cNvSpPr>
            <a:spLocks noGrp="1"/>
          </p:cNvSpPr>
          <p:nvPr>
            <p:ph type="body" sz="quarter" idx="14"/>
          </p:nvPr>
        </p:nvSpPr>
        <p:spPr>
          <a:xfrm>
            <a:off x="504825" y="1217613"/>
            <a:ext cx="8135939" cy="3460750"/>
          </a:xfrm>
        </p:spPr>
        <p:txBody>
          <a:bodyPr>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pt-BR"/>
              <a:t>Editar estilos de texto Mestre</a:t>
            </a:r>
          </a:p>
          <a:p>
            <a:pPr lvl="1"/>
            <a:r>
              <a:rPr lang="pt-BR"/>
              <a:t>Segundo nível</a:t>
            </a:r>
          </a:p>
          <a:p>
            <a:pPr lvl="2"/>
            <a:r>
              <a:rPr lang="pt-BR"/>
              <a:t>Terceiro nível</a:t>
            </a:r>
          </a:p>
          <a:p>
            <a:pPr lvl="3"/>
            <a:r>
              <a:rPr lang="pt-BR"/>
              <a:t>Quarto nível</a:t>
            </a:r>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p:txBody>
          <a:bodyPr/>
          <a:lstStyle>
            <a:lvl1pPr>
              <a:defRPr>
                <a:solidFill>
                  <a:schemeClr val="bg1"/>
                </a:solidFill>
              </a:defRPr>
            </a:lvl1pPr>
          </a:lstStyle>
          <a:p>
            <a:r>
              <a:rPr lang="pt-BR"/>
              <a:t>Clique para editar o título Mestre</a:t>
            </a:r>
            <a:endParaRPr lang="en-IN" dirty="0"/>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Tree>
    <p:extLst>
      <p:ext uri="{BB962C8B-B14F-4D97-AF65-F5344CB8AC3E}">
        <p14:creationId xmlns:p14="http://schemas.microsoft.com/office/powerpoint/2010/main" val="3325164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qua Standard text">
    <p:bg>
      <p:bgPr>
        <a:solidFill>
          <a:schemeClr val="accent2"/>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29707656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IN" smtClean="0"/>
              <a:pPr/>
              <a:t>‹nº›</a:t>
            </a:fld>
            <a:endParaRPr lang="en-IN"/>
          </a:p>
        </p:txBody>
      </p:sp>
      <p:sp>
        <p:nvSpPr>
          <p:cNvPr id="10" name="Text Placeholder 9">
            <a:extLst>
              <a:ext uri="{FF2B5EF4-FFF2-40B4-BE49-F238E27FC236}">
                <a16:creationId xmlns:a16="http://schemas.microsoft.com/office/drawing/2014/main" id="{BDBA78F2-A9DE-4AB8-A4E1-761EACDB9FCC}"/>
              </a:ext>
            </a:extLst>
          </p:cNvPr>
          <p:cNvSpPr>
            <a:spLocks noGrp="1"/>
          </p:cNvSpPr>
          <p:nvPr>
            <p:ph type="body" sz="quarter" idx="14"/>
          </p:nvPr>
        </p:nvSpPr>
        <p:spPr>
          <a:xfrm>
            <a:off x="504825" y="1217613"/>
            <a:ext cx="8135939" cy="3460750"/>
          </a:xfrm>
        </p:spPr>
        <p:txBody>
          <a:bodyPr>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pt-BR"/>
              <a:t>Editar estilos de texto Mestre</a:t>
            </a:r>
          </a:p>
          <a:p>
            <a:pPr lvl="1"/>
            <a:r>
              <a:rPr lang="pt-BR"/>
              <a:t>Segundo nível</a:t>
            </a:r>
          </a:p>
          <a:p>
            <a:pPr lvl="2"/>
            <a:r>
              <a:rPr lang="pt-BR"/>
              <a:t>Terceiro nível</a:t>
            </a:r>
          </a:p>
          <a:p>
            <a:pPr lvl="3"/>
            <a:r>
              <a:rPr lang="pt-BR"/>
              <a:t>Quarto nível</a:t>
            </a:r>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p:txBody>
          <a:bodyPr/>
          <a:lstStyle>
            <a:lvl1pPr>
              <a:defRPr>
                <a:solidFill>
                  <a:schemeClr val="bg1"/>
                </a:solidFill>
              </a:defRPr>
            </a:lvl1pPr>
          </a:lstStyle>
          <a:p>
            <a:r>
              <a:rPr lang="pt-BR"/>
              <a:t>Clique para editar o título Mestre</a:t>
            </a:r>
            <a:endParaRPr lang="en-IN" dirty="0"/>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4039543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Standard text">
    <p:bg>
      <p:bgPr>
        <a:solidFill>
          <a:schemeClr val="accent3"/>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3240719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IN" smtClean="0"/>
              <a:pPr/>
              <a:t>‹nº›</a:t>
            </a:fld>
            <a:endParaRPr lang="en-IN"/>
          </a:p>
        </p:txBody>
      </p:sp>
      <p:sp>
        <p:nvSpPr>
          <p:cNvPr id="10" name="Text Placeholder 9">
            <a:extLst>
              <a:ext uri="{FF2B5EF4-FFF2-40B4-BE49-F238E27FC236}">
                <a16:creationId xmlns:a16="http://schemas.microsoft.com/office/drawing/2014/main" id="{BDBA78F2-A9DE-4AB8-A4E1-761EACDB9FCC}"/>
              </a:ext>
            </a:extLst>
          </p:cNvPr>
          <p:cNvSpPr>
            <a:spLocks noGrp="1"/>
          </p:cNvSpPr>
          <p:nvPr>
            <p:ph type="body" sz="quarter" idx="14"/>
          </p:nvPr>
        </p:nvSpPr>
        <p:spPr>
          <a:xfrm>
            <a:off x="504825" y="1217613"/>
            <a:ext cx="8135939" cy="3460750"/>
          </a:xfrm>
        </p:spPr>
        <p:txBody>
          <a:bodyPr>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pt-BR"/>
              <a:t>Editar estilos de texto Mestre</a:t>
            </a:r>
          </a:p>
          <a:p>
            <a:pPr lvl="1"/>
            <a:r>
              <a:rPr lang="pt-BR"/>
              <a:t>Segundo nível</a:t>
            </a:r>
          </a:p>
          <a:p>
            <a:pPr lvl="2"/>
            <a:r>
              <a:rPr lang="pt-BR"/>
              <a:t>Terceiro nível</a:t>
            </a:r>
          </a:p>
          <a:p>
            <a:pPr lvl="3"/>
            <a:r>
              <a:rPr lang="pt-BR"/>
              <a:t>Quarto nível</a:t>
            </a:r>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p:txBody>
          <a:bodyPr/>
          <a:lstStyle>
            <a:lvl1pPr>
              <a:defRPr>
                <a:solidFill>
                  <a:schemeClr val="bg1"/>
                </a:solidFill>
              </a:defRPr>
            </a:lvl1pPr>
          </a:lstStyle>
          <a:p>
            <a:r>
              <a:rPr lang="pt-BR"/>
              <a:t>Clique para editar o título Mestre</a:t>
            </a:r>
            <a:endParaRPr lang="en-IN" dirty="0"/>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4229442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range Standard text">
    <p:bg>
      <p:bgPr>
        <a:solidFill>
          <a:schemeClr val="accent4"/>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36881627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IN" smtClean="0"/>
              <a:pPr/>
              <a:t>‹nº›</a:t>
            </a:fld>
            <a:endParaRPr lang="en-IN"/>
          </a:p>
        </p:txBody>
      </p:sp>
      <p:sp>
        <p:nvSpPr>
          <p:cNvPr id="10" name="Text Placeholder 9">
            <a:extLst>
              <a:ext uri="{FF2B5EF4-FFF2-40B4-BE49-F238E27FC236}">
                <a16:creationId xmlns:a16="http://schemas.microsoft.com/office/drawing/2014/main" id="{BDBA78F2-A9DE-4AB8-A4E1-761EACDB9FCC}"/>
              </a:ext>
            </a:extLst>
          </p:cNvPr>
          <p:cNvSpPr>
            <a:spLocks noGrp="1"/>
          </p:cNvSpPr>
          <p:nvPr>
            <p:ph type="body" sz="quarter" idx="14"/>
          </p:nvPr>
        </p:nvSpPr>
        <p:spPr>
          <a:xfrm>
            <a:off x="504825" y="1217613"/>
            <a:ext cx="8135939" cy="3460750"/>
          </a:xfrm>
        </p:spPr>
        <p:txBody>
          <a:bodyPr>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pt-BR"/>
              <a:t>Editar estilos de texto Mestre</a:t>
            </a:r>
          </a:p>
          <a:p>
            <a:pPr lvl="1"/>
            <a:r>
              <a:rPr lang="pt-BR"/>
              <a:t>Segundo nível</a:t>
            </a:r>
          </a:p>
          <a:p>
            <a:pPr lvl="2"/>
            <a:r>
              <a:rPr lang="pt-BR"/>
              <a:t>Terceiro nível</a:t>
            </a:r>
          </a:p>
          <a:p>
            <a:pPr lvl="3"/>
            <a:r>
              <a:rPr lang="pt-BR"/>
              <a:t>Quarto nível</a:t>
            </a:r>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p:txBody>
          <a:bodyPr/>
          <a:lstStyle>
            <a:lvl1pPr>
              <a:defRPr>
                <a:solidFill>
                  <a:schemeClr val="bg1"/>
                </a:solidFill>
              </a:defRPr>
            </a:lvl1pPr>
          </a:lstStyle>
          <a:p>
            <a:r>
              <a:rPr lang="pt-BR"/>
              <a:t>Clique para editar o título Mestre</a:t>
            </a:r>
            <a:endParaRPr lang="en-IN" dirty="0"/>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3755691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ink Standard text">
    <p:bg>
      <p:bgPr>
        <a:solidFill>
          <a:schemeClr val="accent5"/>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682993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IN" smtClean="0"/>
              <a:pPr/>
              <a:t>‹nº›</a:t>
            </a:fld>
            <a:endParaRPr lang="en-IN"/>
          </a:p>
        </p:txBody>
      </p:sp>
      <p:sp>
        <p:nvSpPr>
          <p:cNvPr id="10" name="Text Placeholder 9">
            <a:extLst>
              <a:ext uri="{FF2B5EF4-FFF2-40B4-BE49-F238E27FC236}">
                <a16:creationId xmlns:a16="http://schemas.microsoft.com/office/drawing/2014/main" id="{BDBA78F2-A9DE-4AB8-A4E1-761EACDB9FCC}"/>
              </a:ext>
            </a:extLst>
          </p:cNvPr>
          <p:cNvSpPr>
            <a:spLocks noGrp="1"/>
          </p:cNvSpPr>
          <p:nvPr>
            <p:ph type="body" sz="quarter" idx="14"/>
          </p:nvPr>
        </p:nvSpPr>
        <p:spPr>
          <a:xfrm>
            <a:off x="504825" y="1217613"/>
            <a:ext cx="8135939" cy="3460750"/>
          </a:xfrm>
        </p:spPr>
        <p:txBody>
          <a:bodyPr>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pt-BR"/>
              <a:t>Editar estilos de texto Mestre</a:t>
            </a:r>
          </a:p>
          <a:p>
            <a:pPr lvl="1"/>
            <a:r>
              <a:rPr lang="pt-BR"/>
              <a:t>Segundo nível</a:t>
            </a:r>
          </a:p>
          <a:p>
            <a:pPr lvl="2"/>
            <a:r>
              <a:rPr lang="pt-BR"/>
              <a:t>Terceiro nível</a:t>
            </a:r>
          </a:p>
          <a:p>
            <a:pPr lvl="3"/>
            <a:r>
              <a:rPr lang="pt-BR"/>
              <a:t>Quarto nível</a:t>
            </a:r>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p:txBody>
          <a:bodyPr/>
          <a:lstStyle>
            <a:lvl1pPr>
              <a:defRPr>
                <a:solidFill>
                  <a:schemeClr val="bg1"/>
                </a:solidFill>
              </a:defRPr>
            </a:lvl1pPr>
          </a:lstStyle>
          <a:p>
            <a:r>
              <a:rPr lang="pt-BR"/>
              <a:t>Clique para editar o título Mestre</a:t>
            </a:r>
            <a:endParaRPr lang="en-IN" dirty="0"/>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922531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Purple Standard text">
    <p:bg>
      <p:bgPr>
        <a:solidFill>
          <a:schemeClr val="accent6"/>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30117469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IN" smtClean="0"/>
              <a:pPr/>
              <a:t>‹nº›</a:t>
            </a:fld>
            <a:endParaRPr lang="en-IN"/>
          </a:p>
        </p:txBody>
      </p:sp>
      <p:sp>
        <p:nvSpPr>
          <p:cNvPr id="10" name="Text Placeholder 9">
            <a:extLst>
              <a:ext uri="{FF2B5EF4-FFF2-40B4-BE49-F238E27FC236}">
                <a16:creationId xmlns:a16="http://schemas.microsoft.com/office/drawing/2014/main" id="{BDBA78F2-A9DE-4AB8-A4E1-761EACDB9FCC}"/>
              </a:ext>
            </a:extLst>
          </p:cNvPr>
          <p:cNvSpPr>
            <a:spLocks noGrp="1"/>
          </p:cNvSpPr>
          <p:nvPr>
            <p:ph type="body" sz="quarter" idx="14"/>
          </p:nvPr>
        </p:nvSpPr>
        <p:spPr>
          <a:xfrm>
            <a:off x="504825" y="1217613"/>
            <a:ext cx="8135939" cy="3460750"/>
          </a:xfrm>
        </p:spPr>
        <p:txBody>
          <a:bodyPr>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pt-BR"/>
              <a:t>Editar estilos de texto Mestre</a:t>
            </a:r>
          </a:p>
          <a:p>
            <a:pPr lvl="1"/>
            <a:r>
              <a:rPr lang="pt-BR"/>
              <a:t>Segundo nível</a:t>
            </a:r>
          </a:p>
          <a:p>
            <a:pPr lvl="2"/>
            <a:r>
              <a:rPr lang="pt-BR"/>
              <a:t>Terceiro nível</a:t>
            </a:r>
          </a:p>
          <a:p>
            <a:pPr lvl="3"/>
            <a:r>
              <a:rPr lang="pt-BR"/>
              <a:t>Quarto nível</a:t>
            </a:r>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p:txBody>
          <a:bodyPr/>
          <a:lstStyle>
            <a:lvl1pPr>
              <a:defRPr>
                <a:solidFill>
                  <a:schemeClr val="bg1"/>
                </a:solidFill>
              </a:defRPr>
            </a:lvl1pPr>
          </a:lstStyle>
          <a:p>
            <a:r>
              <a:rPr lang="pt-BR"/>
              <a:t>Clique para editar o título Mestre</a:t>
            </a:r>
            <a:endParaRPr lang="en-IN" dirty="0"/>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115779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961335A-8C71-4906-B035-4841327EAB24}"/>
              </a:ext>
            </a:extLst>
          </p:cNvPr>
          <p:cNvGraphicFramePr>
            <a:graphicFrameLocks noChangeAspect="1"/>
          </p:cNvGraphicFramePr>
          <p:nvPr userDrawn="1">
            <p:custDataLst>
              <p:tags r:id="rId1"/>
            </p:custDataLst>
            <p:extLst>
              <p:ext uri="{D42A27DB-BD31-4B8C-83A1-F6EECF244321}">
                <p14:modId xmlns:p14="http://schemas.microsoft.com/office/powerpoint/2010/main" val="104667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7BB393-155A-4310-8B8C-54BB9A9AEEAC}"/>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FF479DA-8DD6-4320-946F-6447CE9AABD1}"/>
              </a:ext>
            </a:extLst>
          </p:cNvPr>
          <p:cNvSpPr>
            <a:spLocks noGrp="1"/>
          </p:cNvSpPr>
          <p:nvPr>
            <p:ph type="title"/>
          </p:nvPr>
        </p:nvSpPr>
        <p:spPr/>
        <p:txBody>
          <a:bodyPr/>
          <a:lstStyle/>
          <a:p>
            <a:r>
              <a:rPr lang="pt-BR"/>
              <a:t>Clique para editar o título Mestre</a:t>
            </a:r>
            <a:endParaRPr lang="en-IN" dirty="0"/>
          </a:p>
        </p:txBody>
      </p:sp>
      <p:sp>
        <p:nvSpPr>
          <p:cNvPr id="5" name="Date Placeholder 4">
            <a:extLst>
              <a:ext uri="{FF2B5EF4-FFF2-40B4-BE49-F238E27FC236}">
                <a16:creationId xmlns:a16="http://schemas.microsoft.com/office/drawing/2014/main" id="{F7C6C201-4266-412C-8AC9-E9BCA52E5053}"/>
              </a:ext>
            </a:extLst>
          </p:cNvPr>
          <p:cNvSpPr>
            <a:spLocks noGrp="1"/>
          </p:cNvSpPr>
          <p:nvPr>
            <p:ph type="dt" sz="half" idx="10"/>
          </p:nvPr>
        </p:nvSpPr>
        <p:spPr/>
        <p:txBody>
          <a:bodyPr/>
          <a:lstStyle/>
          <a:p>
            <a:endParaRPr lang="en-IN" dirty="0"/>
          </a:p>
        </p:txBody>
      </p:sp>
      <p:sp>
        <p:nvSpPr>
          <p:cNvPr id="6" name="Footer Placeholder 5">
            <a:extLst>
              <a:ext uri="{FF2B5EF4-FFF2-40B4-BE49-F238E27FC236}">
                <a16:creationId xmlns:a16="http://schemas.microsoft.com/office/drawing/2014/main" id="{8B847EA0-0639-4962-AADA-DCC10C6CED9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24ACDF8-C435-48D3-BF23-1B763DEDD9DB}"/>
              </a:ext>
            </a:extLst>
          </p:cNvPr>
          <p:cNvSpPr>
            <a:spLocks noGrp="1"/>
          </p:cNvSpPr>
          <p:nvPr>
            <p:ph type="sldNum" sz="quarter" idx="12"/>
          </p:nvPr>
        </p:nvSpPr>
        <p:spPr/>
        <p:txBody>
          <a:bodyPr/>
          <a:lstStyle/>
          <a:p>
            <a:fld id="{A5163908-529D-4A49-892F-D37C4044DFD8}" type="slidenum">
              <a:rPr lang="en-IN" smtClean="0"/>
              <a:pPr/>
              <a:t>‹nº›</a:t>
            </a:fld>
            <a:endParaRPr lang="en-IN"/>
          </a:p>
        </p:txBody>
      </p:sp>
    </p:spTree>
    <p:extLst>
      <p:ext uri="{BB962C8B-B14F-4D97-AF65-F5344CB8AC3E}">
        <p14:creationId xmlns:p14="http://schemas.microsoft.com/office/powerpoint/2010/main" val="36134254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ue Title Only">
    <p:bg>
      <p:bgPr>
        <a:solidFill>
          <a:schemeClr val="accent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961335A-8C71-4906-B035-4841327EAB24}"/>
              </a:ext>
            </a:extLst>
          </p:cNvPr>
          <p:cNvGraphicFramePr>
            <a:graphicFrameLocks noChangeAspect="1"/>
          </p:cNvGraphicFramePr>
          <p:nvPr userDrawn="1">
            <p:custDataLst>
              <p:tags r:id="rId1"/>
            </p:custDataLst>
            <p:extLst>
              <p:ext uri="{D42A27DB-BD31-4B8C-83A1-F6EECF244321}">
                <p14:modId xmlns:p14="http://schemas.microsoft.com/office/powerpoint/2010/main" val="8289470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F961335A-8C71-4906-B035-4841327EAB2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7BB393-155A-4310-8B8C-54BB9A9AEEAC}"/>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FF479DA-8DD6-4320-946F-6447CE9AABD1}"/>
              </a:ext>
            </a:extLst>
          </p:cNvPr>
          <p:cNvSpPr>
            <a:spLocks noGrp="1"/>
          </p:cNvSpPr>
          <p:nvPr>
            <p:ph type="title"/>
          </p:nvPr>
        </p:nvSpPr>
        <p:spPr/>
        <p:txBody>
          <a:bodyPr/>
          <a:lstStyle>
            <a:lvl1pPr>
              <a:defRPr>
                <a:solidFill>
                  <a:schemeClr val="bg1"/>
                </a:solidFill>
              </a:defRPr>
            </a:lvl1pPr>
          </a:lstStyle>
          <a:p>
            <a:r>
              <a:rPr lang="pt-BR"/>
              <a:t>Clique para editar o título Mestre</a:t>
            </a:r>
            <a:endParaRPr lang="en-IN" dirty="0"/>
          </a:p>
        </p:txBody>
      </p:sp>
      <p:sp>
        <p:nvSpPr>
          <p:cNvPr id="5" name="Date Placeholder 4">
            <a:extLst>
              <a:ext uri="{FF2B5EF4-FFF2-40B4-BE49-F238E27FC236}">
                <a16:creationId xmlns:a16="http://schemas.microsoft.com/office/drawing/2014/main" id="{F7C6C201-4266-412C-8AC9-E9BCA52E5053}"/>
              </a:ext>
            </a:extLst>
          </p:cNvPr>
          <p:cNvSpPr>
            <a:spLocks noGrp="1"/>
          </p:cNvSpPr>
          <p:nvPr>
            <p:ph type="dt" sz="half" idx="10"/>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8B847EA0-0639-4962-AADA-DCC10C6CED96}"/>
              </a:ext>
            </a:extLst>
          </p:cNvPr>
          <p:cNvSpPr>
            <a:spLocks noGrp="1"/>
          </p:cNvSpPr>
          <p:nvPr>
            <p:ph type="ftr" sz="quarter" idx="11"/>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D24ACDF8-C435-48D3-BF23-1B763DEDD9DB}"/>
              </a:ext>
            </a:extLst>
          </p:cNvPr>
          <p:cNvSpPr>
            <a:spLocks noGrp="1"/>
          </p:cNvSpPr>
          <p:nvPr>
            <p:ph type="sldNum" sz="quarter" idx="12"/>
          </p:nvPr>
        </p:nvSpPr>
        <p:spPr/>
        <p:txBody>
          <a:bodyPr/>
          <a:lstStyle>
            <a:lvl1pPr>
              <a:defRPr>
                <a:solidFill>
                  <a:schemeClr val="bg1"/>
                </a:solidFill>
              </a:defRPr>
            </a:lvl1pPr>
          </a:lstStyle>
          <a:p>
            <a:fld id="{A5163908-529D-4A49-892F-D37C4044DFD8}" type="slidenum">
              <a:rPr lang="en-IN" smtClean="0"/>
              <a:pPr/>
              <a:t>‹nº›</a:t>
            </a:fld>
            <a:endParaRPr lang="en-IN"/>
          </a:p>
        </p:txBody>
      </p:sp>
      <p:pic>
        <p:nvPicPr>
          <p:cNvPr id="8" name="Picture 7">
            <a:extLst>
              <a:ext uri="{FF2B5EF4-FFF2-40B4-BE49-F238E27FC236}">
                <a16:creationId xmlns:a16="http://schemas.microsoft.com/office/drawing/2014/main" id="{EB71E562-413B-4F0D-A2C0-64A59DCF28CC}"/>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72026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blue">
    <p:bg>
      <p:bgPr>
        <a:gradFill>
          <a:gsLst>
            <a:gs pos="18000">
              <a:srgbClr val="0089C4"/>
            </a:gs>
            <a:gs pos="100000">
              <a:srgbClr val="629FD5"/>
            </a:gs>
          </a:gsLst>
          <a:lin ang="21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1"/>
            </p:custDataLst>
            <p:extLst>
              <p:ext uri="{D42A27DB-BD31-4B8C-83A1-F6EECF244321}">
                <p14:modId xmlns:p14="http://schemas.microsoft.com/office/powerpoint/2010/main" val="3965069459"/>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3" imgW="479" imgH="478" progId="TCLayout.ActiveDocument.1">
                  <p:embed/>
                </p:oleObj>
              </mc:Choice>
              <mc:Fallback>
                <p:oleObj name="think-cell Slide" r:id="rId3" imgW="479" imgH="478" progId="TCLayout.ActiveDocument.1">
                  <p:embed/>
                  <p:pic>
                    <p:nvPicPr>
                      <p:cNvPr id="5" name="Object 4" hidden="1">
                        <a:extLst>
                          <a:ext uri="{FF2B5EF4-FFF2-40B4-BE49-F238E27FC236}">
                            <a16:creationId xmlns:a16="http://schemas.microsoft.com/office/drawing/2014/main" id="{305F3BA2-B27F-4D6D-85C6-0EB92E2D65FF}"/>
                          </a:ext>
                        </a:extLst>
                      </p:cNvPr>
                      <p:cNvPicPr/>
                      <p:nvPr/>
                    </p:nvPicPr>
                    <p:blipFill>
                      <a:blip r:embed="rId4"/>
                      <a:stretch>
                        <a:fillRect/>
                      </a:stretch>
                    </p:blipFill>
                    <p:spPr>
                      <a:xfrm>
                        <a:off x="1591" y="1192"/>
                        <a:ext cx="1587" cy="1190"/>
                      </a:xfrm>
                      <a:prstGeom prst="rect">
                        <a:avLst/>
                      </a:prstGeom>
                    </p:spPr>
                  </p:pic>
                </p:oleObj>
              </mc:Fallback>
            </mc:AlternateContent>
          </a:graphicData>
        </a:graphic>
      </p:graphicFrame>
      <p:sp>
        <p:nvSpPr>
          <p:cNvPr id="19" name="Text Placeholder 3">
            <a:extLst>
              <a:ext uri="{FF2B5EF4-FFF2-40B4-BE49-F238E27FC236}">
                <a16:creationId xmlns:a16="http://schemas.microsoft.com/office/drawing/2014/main" id="{C3653E61-8455-43DD-85E1-3EFD32553394}"/>
              </a:ext>
            </a:extLst>
          </p:cNvPr>
          <p:cNvSpPr>
            <a:spLocks noGrp="1"/>
          </p:cNvSpPr>
          <p:nvPr userDrawn="1">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spcBef>
                <a:spcPts val="0"/>
              </a:spcBef>
              <a:buFontTx/>
              <a:buNone/>
              <a:defRPr sz="1100" b="1">
                <a:solidFill>
                  <a:schemeClr val="bg1"/>
                </a:solidFill>
              </a:defRPr>
            </a:lvl1pPr>
          </a:lstStyle>
          <a:p>
            <a:pPr lvl="0"/>
            <a:r>
              <a:rPr lang="en-US" noProof="0" dirty="0"/>
              <a:t>_Author</a:t>
            </a:r>
          </a:p>
        </p:txBody>
      </p:sp>
      <p:sp>
        <p:nvSpPr>
          <p:cNvPr id="20" name="Text Placeholder 3">
            <a:extLst>
              <a:ext uri="{FF2B5EF4-FFF2-40B4-BE49-F238E27FC236}">
                <a16:creationId xmlns:a16="http://schemas.microsoft.com/office/drawing/2014/main" id="{4D300ACA-1DDA-445B-9241-4ACC24CFD5AE}"/>
              </a:ext>
            </a:extLst>
          </p:cNvPr>
          <p:cNvSpPr>
            <a:spLocks noGrp="1"/>
          </p:cNvSpPr>
          <p:nvPr userDrawn="1">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_Business</a:t>
            </a:r>
          </a:p>
        </p:txBody>
      </p:sp>
      <p:sp>
        <p:nvSpPr>
          <p:cNvPr id="21" name="Text Placeholder 3">
            <a:extLst>
              <a:ext uri="{FF2B5EF4-FFF2-40B4-BE49-F238E27FC236}">
                <a16:creationId xmlns:a16="http://schemas.microsoft.com/office/drawing/2014/main" id="{3DFCA62A-CA79-426E-B592-49ABCC31F8A8}"/>
              </a:ext>
            </a:extLst>
          </p:cNvPr>
          <p:cNvSpPr>
            <a:spLocks noGrp="1"/>
          </p:cNvSpPr>
          <p:nvPr userDrawn="1">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_Date</a:t>
            </a:r>
          </a:p>
        </p:txBody>
      </p:sp>
      <p:sp>
        <p:nvSpPr>
          <p:cNvPr id="22" name="Text Placeholder 3">
            <a:extLst>
              <a:ext uri="{FF2B5EF4-FFF2-40B4-BE49-F238E27FC236}">
                <a16:creationId xmlns:a16="http://schemas.microsoft.com/office/drawing/2014/main" id="{B26F3FA1-170D-4773-936E-E5E7447A5872}"/>
              </a:ext>
            </a:extLst>
          </p:cNvPr>
          <p:cNvSpPr>
            <a:spLocks noGrp="1"/>
          </p:cNvSpPr>
          <p:nvPr userDrawn="1">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36pt</a:t>
            </a:r>
          </a:p>
        </p:txBody>
      </p:sp>
      <p:pic>
        <p:nvPicPr>
          <p:cNvPr id="11" name="Picture 10">
            <a:extLst>
              <a:ext uri="{FF2B5EF4-FFF2-40B4-BE49-F238E27FC236}">
                <a16:creationId xmlns:a16="http://schemas.microsoft.com/office/drawing/2014/main" id="{6A4EE19E-E41D-40A4-A09A-888FA8E2FB8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9146909" cy="5147994"/>
          </a:xfrm>
          <a:prstGeom prst="rect">
            <a:avLst/>
          </a:prstGeom>
        </p:spPr>
      </p:pic>
    </p:spTree>
    <p:extLst>
      <p:ext uri="{BB962C8B-B14F-4D97-AF65-F5344CB8AC3E}">
        <p14:creationId xmlns:p14="http://schemas.microsoft.com/office/powerpoint/2010/main" val="36924282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qua Title Only">
    <p:bg>
      <p:bgPr>
        <a:solidFill>
          <a:schemeClr val="accent2"/>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961335A-8C71-4906-B035-4841327EAB24}"/>
              </a:ext>
            </a:extLst>
          </p:cNvPr>
          <p:cNvGraphicFramePr>
            <a:graphicFrameLocks noChangeAspect="1"/>
          </p:cNvGraphicFramePr>
          <p:nvPr userDrawn="1">
            <p:custDataLst>
              <p:tags r:id="rId1"/>
            </p:custDataLst>
            <p:extLst>
              <p:ext uri="{D42A27DB-BD31-4B8C-83A1-F6EECF244321}">
                <p14:modId xmlns:p14="http://schemas.microsoft.com/office/powerpoint/2010/main" val="29298479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F961335A-8C71-4906-B035-4841327EAB2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7BB393-155A-4310-8B8C-54BB9A9AEEAC}"/>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FF479DA-8DD6-4320-946F-6447CE9AABD1}"/>
              </a:ext>
            </a:extLst>
          </p:cNvPr>
          <p:cNvSpPr>
            <a:spLocks noGrp="1"/>
          </p:cNvSpPr>
          <p:nvPr>
            <p:ph type="title"/>
          </p:nvPr>
        </p:nvSpPr>
        <p:spPr/>
        <p:txBody>
          <a:bodyPr/>
          <a:lstStyle>
            <a:lvl1pPr>
              <a:defRPr>
                <a:solidFill>
                  <a:schemeClr val="bg1"/>
                </a:solidFill>
              </a:defRPr>
            </a:lvl1pPr>
          </a:lstStyle>
          <a:p>
            <a:r>
              <a:rPr lang="pt-BR"/>
              <a:t>Clique para editar o título Mestre</a:t>
            </a:r>
            <a:endParaRPr lang="en-IN" dirty="0"/>
          </a:p>
        </p:txBody>
      </p:sp>
      <p:sp>
        <p:nvSpPr>
          <p:cNvPr id="5" name="Date Placeholder 4">
            <a:extLst>
              <a:ext uri="{FF2B5EF4-FFF2-40B4-BE49-F238E27FC236}">
                <a16:creationId xmlns:a16="http://schemas.microsoft.com/office/drawing/2014/main" id="{F7C6C201-4266-412C-8AC9-E9BCA52E5053}"/>
              </a:ext>
            </a:extLst>
          </p:cNvPr>
          <p:cNvSpPr>
            <a:spLocks noGrp="1"/>
          </p:cNvSpPr>
          <p:nvPr>
            <p:ph type="dt" sz="half" idx="10"/>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8B847EA0-0639-4962-AADA-DCC10C6CED96}"/>
              </a:ext>
            </a:extLst>
          </p:cNvPr>
          <p:cNvSpPr>
            <a:spLocks noGrp="1"/>
          </p:cNvSpPr>
          <p:nvPr>
            <p:ph type="ftr" sz="quarter" idx="11"/>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D24ACDF8-C435-48D3-BF23-1B763DEDD9DB}"/>
              </a:ext>
            </a:extLst>
          </p:cNvPr>
          <p:cNvSpPr>
            <a:spLocks noGrp="1"/>
          </p:cNvSpPr>
          <p:nvPr>
            <p:ph type="sldNum" sz="quarter" idx="12"/>
          </p:nvPr>
        </p:nvSpPr>
        <p:spPr/>
        <p:txBody>
          <a:bodyPr/>
          <a:lstStyle>
            <a:lvl1pPr>
              <a:defRPr>
                <a:solidFill>
                  <a:schemeClr val="bg1"/>
                </a:solidFill>
              </a:defRPr>
            </a:lvl1pPr>
          </a:lstStyle>
          <a:p>
            <a:fld id="{A5163908-529D-4A49-892F-D37C4044DFD8}" type="slidenum">
              <a:rPr lang="en-IN" smtClean="0"/>
              <a:pPr/>
              <a:t>‹nº›</a:t>
            </a:fld>
            <a:endParaRPr lang="en-IN"/>
          </a:p>
        </p:txBody>
      </p:sp>
      <p:pic>
        <p:nvPicPr>
          <p:cNvPr id="8" name="Picture 7">
            <a:extLst>
              <a:ext uri="{FF2B5EF4-FFF2-40B4-BE49-F238E27FC236}">
                <a16:creationId xmlns:a16="http://schemas.microsoft.com/office/drawing/2014/main" id="{EB71E562-413B-4F0D-A2C0-64A59DCF28CC}"/>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3026694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Title Only">
    <p:bg>
      <p:bgPr>
        <a:solidFill>
          <a:schemeClr val="accent3"/>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961335A-8C71-4906-B035-4841327EAB24}"/>
              </a:ext>
            </a:extLst>
          </p:cNvPr>
          <p:cNvGraphicFramePr>
            <a:graphicFrameLocks noChangeAspect="1"/>
          </p:cNvGraphicFramePr>
          <p:nvPr userDrawn="1">
            <p:custDataLst>
              <p:tags r:id="rId1"/>
            </p:custDataLst>
            <p:extLst>
              <p:ext uri="{D42A27DB-BD31-4B8C-83A1-F6EECF244321}">
                <p14:modId xmlns:p14="http://schemas.microsoft.com/office/powerpoint/2010/main" val="42410187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F961335A-8C71-4906-B035-4841327EAB2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7BB393-155A-4310-8B8C-54BB9A9AEEAC}"/>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FF479DA-8DD6-4320-946F-6447CE9AABD1}"/>
              </a:ext>
            </a:extLst>
          </p:cNvPr>
          <p:cNvSpPr>
            <a:spLocks noGrp="1"/>
          </p:cNvSpPr>
          <p:nvPr>
            <p:ph type="title"/>
          </p:nvPr>
        </p:nvSpPr>
        <p:spPr/>
        <p:txBody>
          <a:bodyPr/>
          <a:lstStyle>
            <a:lvl1pPr>
              <a:defRPr>
                <a:solidFill>
                  <a:schemeClr val="bg1"/>
                </a:solidFill>
              </a:defRPr>
            </a:lvl1pPr>
          </a:lstStyle>
          <a:p>
            <a:r>
              <a:rPr lang="pt-BR"/>
              <a:t>Clique para editar o título Mestre</a:t>
            </a:r>
            <a:endParaRPr lang="en-IN" dirty="0"/>
          </a:p>
        </p:txBody>
      </p:sp>
      <p:sp>
        <p:nvSpPr>
          <p:cNvPr id="5" name="Date Placeholder 4">
            <a:extLst>
              <a:ext uri="{FF2B5EF4-FFF2-40B4-BE49-F238E27FC236}">
                <a16:creationId xmlns:a16="http://schemas.microsoft.com/office/drawing/2014/main" id="{F7C6C201-4266-412C-8AC9-E9BCA52E5053}"/>
              </a:ext>
            </a:extLst>
          </p:cNvPr>
          <p:cNvSpPr>
            <a:spLocks noGrp="1"/>
          </p:cNvSpPr>
          <p:nvPr>
            <p:ph type="dt" sz="half" idx="10"/>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8B847EA0-0639-4962-AADA-DCC10C6CED96}"/>
              </a:ext>
            </a:extLst>
          </p:cNvPr>
          <p:cNvSpPr>
            <a:spLocks noGrp="1"/>
          </p:cNvSpPr>
          <p:nvPr>
            <p:ph type="ftr" sz="quarter" idx="11"/>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D24ACDF8-C435-48D3-BF23-1B763DEDD9DB}"/>
              </a:ext>
            </a:extLst>
          </p:cNvPr>
          <p:cNvSpPr>
            <a:spLocks noGrp="1"/>
          </p:cNvSpPr>
          <p:nvPr>
            <p:ph type="sldNum" sz="quarter" idx="12"/>
          </p:nvPr>
        </p:nvSpPr>
        <p:spPr/>
        <p:txBody>
          <a:bodyPr/>
          <a:lstStyle>
            <a:lvl1pPr>
              <a:defRPr>
                <a:solidFill>
                  <a:schemeClr val="bg1"/>
                </a:solidFill>
              </a:defRPr>
            </a:lvl1pPr>
          </a:lstStyle>
          <a:p>
            <a:fld id="{A5163908-529D-4A49-892F-D37C4044DFD8}" type="slidenum">
              <a:rPr lang="en-IN" smtClean="0"/>
              <a:pPr/>
              <a:t>‹nº›</a:t>
            </a:fld>
            <a:endParaRPr lang="en-IN"/>
          </a:p>
        </p:txBody>
      </p:sp>
      <p:pic>
        <p:nvPicPr>
          <p:cNvPr id="8" name="Picture 7">
            <a:extLst>
              <a:ext uri="{FF2B5EF4-FFF2-40B4-BE49-F238E27FC236}">
                <a16:creationId xmlns:a16="http://schemas.microsoft.com/office/drawing/2014/main" id="{EB71E562-413B-4F0D-A2C0-64A59DCF28CC}"/>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1352932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Orange Title Only">
    <p:bg>
      <p:bgPr>
        <a:solidFill>
          <a:schemeClr val="accent4"/>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961335A-8C71-4906-B035-4841327EAB24}"/>
              </a:ext>
            </a:extLst>
          </p:cNvPr>
          <p:cNvGraphicFramePr>
            <a:graphicFrameLocks noChangeAspect="1"/>
          </p:cNvGraphicFramePr>
          <p:nvPr userDrawn="1">
            <p:custDataLst>
              <p:tags r:id="rId1"/>
            </p:custDataLst>
            <p:extLst>
              <p:ext uri="{D42A27DB-BD31-4B8C-83A1-F6EECF244321}">
                <p14:modId xmlns:p14="http://schemas.microsoft.com/office/powerpoint/2010/main" val="3873579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F961335A-8C71-4906-B035-4841327EAB2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7BB393-155A-4310-8B8C-54BB9A9AEEAC}"/>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FF479DA-8DD6-4320-946F-6447CE9AABD1}"/>
              </a:ext>
            </a:extLst>
          </p:cNvPr>
          <p:cNvSpPr>
            <a:spLocks noGrp="1"/>
          </p:cNvSpPr>
          <p:nvPr>
            <p:ph type="title"/>
          </p:nvPr>
        </p:nvSpPr>
        <p:spPr/>
        <p:txBody>
          <a:bodyPr/>
          <a:lstStyle>
            <a:lvl1pPr>
              <a:defRPr>
                <a:solidFill>
                  <a:schemeClr val="bg1"/>
                </a:solidFill>
              </a:defRPr>
            </a:lvl1pPr>
          </a:lstStyle>
          <a:p>
            <a:r>
              <a:rPr lang="pt-BR"/>
              <a:t>Clique para editar o título Mestre</a:t>
            </a:r>
            <a:endParaRPr lang="en-IN" dirty="0"/>
          </a:p>
        </p:txBody>
      </p:sp>
      <p:sp>
        <p:nvSpPr>
          <p:cNvPr id="5" name="Date Placeholder 4">
            <a:extLst>
              <a:ext uri="{FF2B5EF4-FFF2-40B4-BE49-F238E27FC236}">
                <a16:creationId xmlns:a16="http://schemas.microsoft.com/office/drawing/2014/main" id="{F7C6C201-4266-412C-8AC9-E9BCA52E5053}"/>
              </a:ext>
            </a:extLst>
          </p:cNvPr>
          <p:cNvSpPr>
            <a:spLocks noGrp="1"/>
          </p:cNvSpPr>
          <p:nvPr>
            <p:ph type="dt" sz="half" idx="10"/>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8B847EA0-0639-4962-AADA-DCC10C6CED96}"/>
              </a:ext>
            </a:extLst>
          </p:cNvPr>
          <p:cNvSpPr>
            <a:spLocks noGrp="1"/>
          </p:cNvSpPr>
          <p:nvPr>
            <p:ph type="ftr" sz="quarter" idx="11"/>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D24ACDF8-C435-48D3-BF23-1B763DEDD9DB}"/>
              </a:ext>
            </a:extLst>
          </p:cNvPr>
          <p:cNvSpPr>
            <a:spLocks noGrp="1"/>
          </p:cNvSpPr>
          <p:nvPr>
            <p:ph type="sldNum" sz="quarter" idx="12"/>
          </p:nvPr>
        </p:nvSpPr>
        <p:spPr/>
        <p:txBody>
          <a:bodyPr/>
          <a:lstStyle>
            <a:lvl1pPr>
              <a:defRPr>
                <a:solidFill>
                  <a:schemeClr val="bg1"/>
                </a:solidFill>
              </a:defRPr>
            </a:lvl1pPr>
          </a:lstStyle>
          <a:p>
            <a:fld id="{A5163908-529D-4A49-892F-D37C4044DFD8}" type="slidenum">
              <a:rPr lang="en-IN" smtClean="0"/>
              <a:pPr/>
              <a:t>‹nº›</a:t>
            </a:fld>
            <a:endParaRPr lang="en-IN"/>
          </a:p>
        </p:txBody>
      </p:sp>
      <p:pic>
        <p:nvPicPr>
          <p:cNvPr id="8" name="Picture 7">
            <a:extLst>
              <a:ext uri="{FF2B5EF4-FFF2-40B4-BE49-F238E27FC236}">
                <a16:creationId xmlns:a16="http://schemas.microsoft.com/office/drawing/2014/main" id="{EB71E562-413B-4F0D-A2C0-64A59DCF28CC}"/>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16324845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ink Title Only">
    <p:bg>
      <p:bgPr>
        <a:solidFill>
          <a:schemeClr val="accent5"/>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961335A-8C71-4906-B035-4841327EAB24}"/>
              </a:ext>
            </a:extLst>
          </p:cNvPr>
          <p:cNvGraphicFramePr>
            <a:graphicFrameLocks noChangeAspect="1"/>
          </p:cNvGraphicFramePr>
          <p:nvPr userDrawn="1">
            <p:custDataLst>
              <p:tags r:id="rId1"/>
            </p:custDataLst>
            <p:extLst>
              <p:ext uri="{D42A27DB-BD31-4B8C-83A1-F6EECF244321}">
                <p14:modId xmlns:p14="http://schemas.microsoft.com/office/powerpoint/2010/main" val="27267422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F961335A-8C71-4906-B035-4841327EAB2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7BB393-155A-4310-8B8C-54BB9A9AEEAC}"/>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FF479DA-8DD6-4320-946F-6447CE9AABD1}"/>
              </a:ext>
            </a:extLst>
          </p:cNvPr>
          <p:cNvSpPr>
            <a:spLocks noGrp="1"/>
          </p:cNvSpPr>
          <p:nvPr>
            <p:ph type="title"/>
          </p:nvPr>
        </p:nvSpPr>
        <p:spPr/>
        <p:txBody>
          <a:bodyPr/>
          <a:lstStyle>
            <a:lvl1pPr>
              <a:defRPr>
                <a:solidFill>
                  <a:schemeClr val="bg1"/>
                </a:solidFill>
              </a:defRPr>
            </a:lvl1pPr>
          </a:lstStyle>
          <a:p>
            <a:r>
              <a:rPr lang="pt-BR"/>
              <a:t>Clique para editar o título Mestre</a:t>
            </a:r>
            <a:endParaRPr lang="en-IN" dirty="0"/>
          </a:p>
        </p:txBody>
      </p:sp>
      <p:sp>
        <p:nvSpPr>
          <p:cNvPr id="5" name="Date Placeholder 4">
            <a:extLst>
              <a:ext uri="{FF2B5EF4-FFF2-40B4-BE49-F238E27FC236}">
                <a16:creationId xmlns:a16="http://schemas.microsoft.com/office/drawing/2014/main" id="{F7C6C201-4266-412C-8AC9-E9BCA52E5053}"/>
              </a:ext>
            </a:extLst>
          </p:cNvPr>
          <p:cNvSpPr>
            <a:spLocks noGrp="1"/>
          </p:cNvSpPr>
          <p:nvPr>
            <p:ph type="dt" sz="half" idx="10"/>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8B847EA0-0639-4962-AADA-DCC10C6CED96}"/>
              </a:ext>
            </a:extLst>
          </p:cNvPr>
          <p:cNvSpPr>
            <a:spLocks noGrp="1"/>
          </p:cNvSpPr>
          <p:nvPr>
            <p:ph type="ftr" sz="quarter" idx="11"/>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D24ACDF8-C435-48D3-BF23-1B763DEDD9DB}"/>
              </a:ext>
            </a:extLst>
          </p:cNvPr>
          <p:cNvSpPr>
            <a:spLocks noGrp="1"/>
          </p:cNvSpPr>
          <p:nvPr>
            <p:ph type="sldNum" sz="quarter" idx="12"/>
          </p:nvPr>
        </p:nvSpPr>
        <p:spPr/>
        <p:txBody>
          <a:bodyPr/>
          <a:lstStyle>
            <a:lvl1pPr>
              <a:defRPr>
                <a:solidFill>
                  <a:schemeClr val="bg1"/>
                </a:solidFill>
              </a:defRPr>
            </a:lvl1pPr>
          </a:lstStyle>
          <a:p>
            <a:fld id="{A5163908-529D-4A49-892F-D37C4044DFD8}" type="slidenum">
              <a:rPr lang="en-IN" smtClean="0"/>
              <a:pPr/>
              <a:t>‹nº›</a:t>
            </a:fld>
            <a:endParaRPr lang="en-IN"/>
          </a:p>
        </p:txBody>
      </p:sp>
      <p:pic>
        <p:nvPicPr>
          <p:cNvPr id="8" name="Picture 7">
            <a:extLst>
              <a:ext uri="{FF2B5EF4-FFF2-40B4-BE49-F238E27FC236}">
                <a16:creationId xmlns:a16="http://schemas.microsoft.com/office/drawing/2014/main" id="{EB71E562-413B-4F0D-A2C0-64A59DCF28CC}"/>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33708952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Purple Title Only">
    <p:bg>
      <p:bgPr>
        <a:solidFill>
          <a:schemeClr val="accent6"/>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961335A-8C71-4906-B035-4841327EAB24}"/>
              </a:ext>
            </a:extLst>
          </p:cNvPr>
          <p:cNvGraphicFramePr>
            <a:graphicFrameLocks noChangeAspect="1"/>
          </p:cNvGraphicFramePr>
          <p:nvPr userDrawn="1">
            <p:custDataLst>
              <p:tags r:id="rId1"/>
            </p:custDataLst>
            <p:extLst>
              <p:ext uri="{D42A27DB-BD31-4B8C-83A1-F6EECF244321}">
                <p14:modId xmlns:p14="http://schemas.microsoft.com/office/powerpoint/2010/main" val="18347616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F961335A-8C71-4906-B035-4841327EAB2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7BB393-155A-4310-8B8C-54BB9A9AEEAC}"/>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FF479DA-8DD6-4320-946F-6447CE9AABD1}"/>
              </a:ext>
            </a:extLst>
          </p:cNvPr>
          <p:cNvSpPr>
            <a:spLocks noGrp="1"/>
          </p:cNvSpPr>
          <p:nvPr>
            <p:ph type="title"/>
          </p:nvPr>
        </p:nvSpPr>
        <p:spPr/>
        <p:txBody>
          <a:bodyPr/>
          <a:lstStyle>
            <a:lvl1pPr>
              <a:defRPr>
                <a:solidFill>
                  <a:schemeClr val="bg1"/>
                </a:solidFill>
              </a:defRPr>
            </a:lvl1pPr>
          </a:lstStyle>
          <a:p>
            <a:r>
              <a:rPr lang="pt-BR"/>
              <a:t>Clique para editar o título Mestre</a:t>
            </a:r>
            <a:endParaRPr lang="en-IN" dirty="0"/>
          </a:p>
        </p:txBody>
      </p:sp>
      <p:sp>
        <p:nvSpPr>
          <p:cNvPr id="5" name="Date Placeholder 4">
            <a:extLst>
              <a:ext uri="{FF2B5EF4-FFF2-40B4-BE49-F238E27FC236}">
                <a16:creationId xmlns:a16="http://schemas.microsoft.com/office/drawing/2014/main" id="{F7C6C201-4266-412C-8AC9-E9BCA52E5053}"/>
              </a:ext>
            </a:extLst>
          </p:cNvPr>
          <p:cNvSpPr>
            <a:spLocks noGrp="1"/>
          </p:cNvSpPr>
          <p:nvPr>
            <p:ph type="dt" sz="half" idx="10"/>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8B847EA0-0639-4962-AADA-DCC10C6CED96}"/>
              </a:ext>
            </a:extLst>
          </p:cNvPr>
          <p:cNvSpPr>
            <a:spLocks noGrp="1"/>
          </p:cNvSpPr>
          <p:nvPr>
            <p:ph type="ftr" sz="quarter" idx="11"/>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D24ACDF8-C435-48D3-BF23-1B763DEDD9DB}"/>
              </a:ext>
            </a:extLst>
          </p:cNvPr>
          <p:cNvSpPr>
            <a:spLocks noGrp="1"/>
          </p:cNvSpPr>
          <p:nvPr>
            <p:ph type="sldNum" sz="quarter" idx="12"/>
          </p:nvPr>
        </p:nvSpPr>
        <p:spPr/>
        <p:txBody>
          <a:bodyPr/>
          <a:lstStyle>
            <a:lvl1pPr>
              <a:defRPr>
                <a:solidFill>
                  <a:schemeClr val="bg1"/>
                </a:solidFill>
              </a:defRPr>
            </a:lvl1pPr>
          </a:lstStyle>
          <a:p>
            <a:fld id="{A5163908-529D-4A49-892F-D37C4044DFD8}" type="slidenum">
              <a:rPr lang="en-IN" smtClean="0"/>
              <a:pPr/>
              <a:t>‹nº›</a:t>
            </a:fld>
            <a:endParaRPr lang="en-IN"/>
          </a:p>
        </p:txBody>
      </p:sp>
      <p:pic>
        <p:nvPicPr>
          <p:cNvPr id="8" name="Picture 7">
            <a:extLst>
              <a:ext uri="{FF2B5EF4-FFF2-40B4-BE49-F238E27FC236}">
                <a16:creationId xmlns:a16="http://schemas.microsoft.com/office/drawing/2014/main" id="{EB71E562-413B-4F0D-A2C0-64A59DCF28CC}"/>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6332973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uas Partes de Conteúdo">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A04ADFE-9A66-4402-ADB9-F737C99AC817}"/>
              </a:ext>
            </a:extLst>
          </p:cNvPr>
          <p:cNvGraphicFramePr>
            <a:graphicFrameLocks noChangeAspect="1"/>
          </p:cNvGraphicFramePr>
          <p:nvPr userDrawn="1">
            <p:custDataLst>
              <p:tags r:id="rId1"/>
            </p:custDataLst>
            <p:extLst>
              <p:ext uri="{D42A27DB-BD31-4B8C-83A1-F6EECF244321}">
                <p14:modId xmlns:p14="http://schemas.microsoft.com/office/powerpoint/2010/main" val="34197577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BC9F324-D96D-43C9-9F1D-74F1A749ED0A}"/>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Title 4">
            <a:extLst>
              <a:ext uri="{FF2B5EF4-FFF2-40B4-BE49-F238E27FC236}">
                <a16:creationId xmlns:a16="http://schemas.microsoft.com/office/drawing/2014/main" id="{AD6FF390-C074-41B4-BFDD-16F0AF26BAA5}"/>
              </a:ext>
            </a:extLst>
          </p:cNvPr>
          <p:cNvSpPr>
            <a:spLocks noGrp="1"/>
          </p:cNvSpPr>
          <p:nvPr>
            <p:ph type="title"/>
          </p:nvPr>
        </p:nvSpPr>
        <p:spPr/>
        <p:txBody>
          <a:bodyPr/>
          <a:lstStyle/>
          <a:p>
            <a:r>
              <a:rPr lang="pt-BR"/>
              <a:t>Clique para editar o título Mestre</a:t>
            </a:r>
            <a:endParaRPr lang="en-IN"/>
          </a:p>
        </p:txBody>
      </p:sp>
      <p:sp>
        <p:nvSpPr>
          <p:cNvPr id="6" name="Date Placeholder 5">
            <a:extLst>
              <a:ext uri="{FF2B5EF4-FFF2-40B4-BE49-F238E27FC236}">
                <a16:creationId xmlns:a16="http://schemas.microsoft.com/office/drawing/2014/main" id="{8262478C-A2B9-4776-BE79-6136821C6D1B}"/>
              </a:ext>
            </a:extLst>
          </p:cNvPr>
          <p:cNvSpPr>
            <a:spLocks noGrp="1"/>
          </p:cNvSpPr>
          <p:nvPr>
            <p:ph type="dt" sz="half" idx="14"/>
          </p:nvPr>
        </p:nvSpPr>
        <p:spPr/>
        <p:txBody>
          <a:bodyPr/>
          <a:lstStyle/>
          <a:p>
            <a:endParaRPr lang="en-IN" dirty="0"/>
          </a:p>
        </p:txBody>
      </p:sp>
      <p:sp>
        <p:nvSpPr>
          <p:cNvPr id="7" name="Footer Placeholder 6">
            <a:extLst>
              <a:ext uri="{FF2B5EF4-FFF2-40B4-BE49-F238E27FC236}">
                <a16:creationId xmlns:a16="http://schemas.microsoft.com/office/drawing/2014/main" id="{B446DDBD-3CF8-4852-AFCD-6916157B8301}"/>
              </a:ext>
            </a:extLst>
          </p:cNvPr>
          <p:cNvSpPr>
            <a:spLocks noGrp="1"/>
          </p:cNvSpPr>
          <p:nvPr>
            <p:ph type="ftr" sz="quarter" idx="15"/>
          </p:nvPr>
        </p:nvSpPr>
        <p:spPr/>
        <p:txBody>
          <a:bodyPr/>
          <a:lstStyle/>
          <a:p>
            <a:endParaRPr lang="en-IN" dirty="0"/>
          </a:p>
        </p:txBody>
      </p:sp>
      <p:sp>
        <p:nvSpPr>
          <p:cNvPr id="8" name="Slide Number Placeholder 7">
            <a:extLst>
              <a:ext uri="{FF2B5EF4-FFF2-40B4-BE49-F238E27FC236}">
                <a16:creationId xmlns:a16="http://schemas.microsoft.com/office/drawing/2014/main" id="{99191BF6-7645-4AA5-BBDA-A5098F6872EC}"/>
              </a:ext>
            </a:extLst>
          </p:cNvPr>
          <p:cNvSpPr>
            <a:spLocks noGrp="1"/>
          </p:cNvSpPr>
          <p:nvPr>
            <p:ph type="sldNum" sz="quarter" idx="16"/>
          </p:nvPr>
        </p:nvSpPr>
        <p:spPr/>
        <p:txBody>
          <a:bodyPr/>
          <a:lstStyle/>
          <a:p>
            <a:fld id="{A5163908-529D-4A49-892F-D37C4044DFD8}" type="slidenum">
              <a:rPr lang="en-IN" smtClean="0"/>
              <a:pPr/>
              <a:t>‹nº›</a:t>
            </a:fld>
            <a:endParaRPr lang="en-IN"/>
          </a:p>
        </p:txBody>
      </p:sp>
      <p:sp>
        <p:nvSpPr>
          <p:cNvPr id="9" name="Text Placeholder 8">
            <a:extLst>
              <a:ext uri="{FF2B5EF4-FFF2-40B4-BE49-F238E27FC236}">
                <a16:creationId xmlns:a16="http://schemas.microsoft.com/office/drawing/2014/main" id="{C35C9F09-7021-4051-A9D1-030CD6FC330E}"/>
              </a:ext>
            </a:extLst>
          </p:cNvPr>
          <p:cNvSpPr>
            <a:spLocks noGrp="1"/>
          </p:cNvSpPr>
          <p:nvPr>
            <p:ph type="body" sz="quarter" idx="17"/>
          </p:nvPr>
        </p:nvSpPr>
        <p:spPr>
          <a:xfrm>
            <a:off x="504825" y="1217613"/>
            <a:ext cx="3816350" cy="3460750"/>
          </a:xfrm>
        </p:spPr>
        <p:txBody>
          <a:bodyPr/>
          <a:lstStyle/>
          <a:p>
            <a:pPr lvl="0"/>
            <a:r>
              <a:rPr lang="pt-BR"/>
              <a:t>Editar estilos de texto Mestre</a:t>
            </a:r>
          </a:p>
          <a:p>
            <a:pPr lvl="1"/>
            <a:r>
              <a:rPr lang="pt-BR"/>
              <a:t>Segundo nível</a:t>
            </a:r>
          </a:p>
          <a:p>
            <a:pPr lvl="2"/>
            <a:r>
              <a:rPr lang="pt-BR"/>
              <a:t>Terceiro nível</a:t>
            </a:r>
          </a:p>
          <a:p>
            <a:pPr lvl="3"/>
            <a:r>
              <a:rPr lang="pt-BR"/>
              <a:t>Quarto nível</a:t>
            </a:r>
          </a:p>
        </p:txBody>
      </p:sp>
      <p:sp>
        <p:nvSpPr>
          <p:cNvPr id="12" name="Text Placeholder 11">
            <a:extLst>
              <a:ext uri="{FF2B5EF4-FFF2-40B4-BE49-F238E27FC236}">
                <a16:creationId xmlns:a16="http://schemas.microsoft.com/office/drawing/2014/main" id="{4809A377-7525-43E7-B08A-D3AD27D17047}"/>
              </a:ext>
            </a:extLst>
          </p:cNvPr>
          <p:cNvSpPr>
            <a:spLocks noGrp="1"/>
          </p:cNvSpPr>
          <p:nvPr>
            <p:ph type="body" sz="quarter" idx="18"/>
          </p:nvPr>
        </p:nvSpPr>
        <p:spPr>
          <a:xfrm>
            <a:off x="4824413" y="1217613"/>
            <a:ext cx="3816350" cy="3460750"/>
          </a:xfrm>
        </p:spPr>
        <p:txBody>
          <a:bodyPr/>
          <a:lstStyle/>
          <a:p>
            <a:pPr lvl="0"/>
            <a:r>
              <a:rPr lang="pt-BR"/>
              <a:t>Editar estilos de texto Mestre</a:t>
            </a:r>
          </a:p>
          <a:p>
            <a:pPr lvl="1"/>
            <a:r>
              <a:rPr lang="pt-BR"/>
              <a:t>Segundo nível</a:t>
            </a:r>
          </a:p>
          <a:p>
            <a:pPr lvl="2"/>
            <a:r>
              <a:rPr lang="pt-BR"/>
              <a:t>Terceiro nível</a:t>
            </a:r>
          </a:p>
          <a:p>
            <a:pPr lvl="3"/>
            <a:r>
              <a:rPr lang="pt-BR"/>
              <a:t>Quarto nível</a:t>
            </a:r>
          </a:p>
        </p:txBody>
      </p:sp>
    </p:spTree>
    <p:extLst>
      <p:ext uri="{BB962C8B-B14F-4D97-AF65-F5344CB8AC3E}">
        <p14:creationId xmlns:p14="http://schemas.microsoft.com/office/powerpoint/2010/main" val="18627785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ue Two Content">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A04ADFE-9A66-4402-ADB9-F737C99AC817}"/>
              </a:ext>
            </a:extLst>
          </p:cNvPr>
          <p:cNvGraphicFramePr>
            <a:graphicFrameLocks noChangeAspect="1"/>
          </p:cNvGraphicFramePr>
          <p:nvPr userDrawn="1">
            <p:custDataLst>
              <p:tags r:id="rId1"/>
            </p:custDataLst>
            <p:extLst>
              <p:ext uri="{D42A27DB-BD31-4B8C-83A1-F6EECF244321}">
                <p14:modId xmlns:p14="http://schemas.microsoft.com/office/powerpoint/2010/main" val="2097899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3" name="Object 2" hidden="1">
                        <a:extLst>
                          <a:ext uri="{FF2B5EF4-FFF2-40B4-BE49-F238E27FC236}">
                            <a16:creationId xmlns:a16="http://schemas.microsoft.com/office/drawing/2014/main" id="{5A04ADFE-9A66-4402-ADB9-F737C99AC81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BC9F324-D96D-43C9-9F1D-74F1A749ED0A}"/>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Title 4">
            <a:extLst>
              <a:ext uri="{FF2B5EF4-FFF2-40B4-BE49-F238E27FC236}">
                <a16:creationId xmlns:a16="http://schemas.microsoft.com/office/drawing/2014/main" id="{AD6FF390-C074-41B4-BFDD-16F0AF26BAA5}"/>
              </a:ext>
            </a:extLst>
          </p:cNvPr>
          <p:cNvSpPr>
            <a:spLocks noGrp="1"/>
          </p:cNvSpPr>
          <p:nvPr>
            <p:ph type="title"/>
          </p:nvPr>
        </p:nvSpPr>
        <p:spPr/>
        <p:txBody>
          <a:bodyPr/>
          <a:lstStyle>
            <a:lvl1pPr>
              <a:defRPr>
                <a:solidFill>
                  <a:schemeClr val="bg1"/>
                </a:solidFill>
              </a:defRPr>
            </a:lvl1pPr>
          </a:lstStyle>
          <a:p>
            <a:r>
              <a:rPr lang="pt-BR"/>
              <a:t>Clique para editar o título Mestre</a:t>
            </a:r>
            <a:endParaRPr lang="en-IN"/>
          </a:p>
        </p:txBody>
      </p:sp>
      <p:sp>
        <p:nvSpPr>
          <p:cNvPr id="6" name="Date Placeholder 5">
            <a:extLst>
              <a:ext uri="{FF2B5EF4-FFF2-40B4-BE49-F238E27FC236}">
                <a16:creationId xmlns:a16="http://schemas.microsoft.com/office/drawing/2014/main" id="{8262478C-A2B9-4776-BE79-6136821C6D1B}"/>
              </a:ext>
            </a:extLst>
          </p:cNvPr>
          <p:cNvSpPr>
            <a:spLocks noGrp="1"/>
          </p:cNvSpPr>
          <p:nvPr>
            <p:ph type="dt" sz="half" idx="14"/>
          </p:nvPr>
        </p:nvSpPr>
        <p:spPr/>
        <p:txBody>
          <a:bodyPr/>
          <a:lstStyle>
            <a:lvl1pPr>
              <a:defRPr>
                <a:solidFill>
                  <a:schemeClr val="bg1"/>
                </a:solidFill>
              </a:defRPr>
            </a:lvl1pPr>
          </a:lstStyle>
          <a:p>
            <a:endParaRPr lang="en-IN" dirty="0"/>
          </a:p>
        </p:txBody>
      </p:sp>
      <p:sp>
        <p:nvSpPr>
          <p:cNvPr id="7" name="Footer Placeholder 6">
            <a:extLst>
              <a:ext uri="{FF2B5EF4-FFF2-40B4-BE49-F238E27FC236}">
                <a16:creationId xmlns:a16="http://schemas.microsoft.com/office/drawing/2014/main" id="{B446DDBD-3CF8-4852-AFCD-6916157B8301}"/>
              </a:ext>
            </a:extLst>
          </p:cNvPr>
          <p:cNvSpPr>
            <a:spLocks noGrp="1"/>
          </p:cNvSpPr>
          <p:nvPr>
            <p:ph type="ftr" sz="quarter" idx="15"/>
          </p:nvPr>
        </p:nvSpPr>
        <p:spPr/>
        <p:txBody>
          <a:bodyPr/>
          <a:lstStyle>
            <a:lvl1pPr>
              <a:defRPr>
                <a:solidFill>
                  <a:schemeClr val="bg1"/>
                </a:solidFill>
              </a:defRPr>
            </a:lvl1pPr>
          </a:lstStyle>
          <a:p>
            <a:endParaRPr lang="en-IN" dirty="0"/>
          </a:p>
        </p:txBody>
      </p:sp>
      <p:sp>
        <p:nvSpPr>
          <p:cNvPr id="8" name="Slide Number Placeholder 7">
            <a:extLst>
              <a:ext uri="{FF2B5EF4-FFF2-40B4-BE49-F238E27FC236}">
                <a16:creationId xmlns:a16="http://schemas.microsoft.com/office/drawing/2014/main" id="{99191BF6-7645-4AA5-BBDA-A5098F6872EC}"/>
              </a:ext>
            </a:extLst>
          </p:cNvPr>
          <p:cNvSpPr>
            <a:spLocks noGrp="1"/>
          </p:cNvSpPr>
          <p:nvPr>
            <p:ph type="sldNum" sz="quarter" idx="16"/>
          </p:nvPr>
        </p:nvSpPr>
        <p:spPr/>
        <p:txBody>
          <a:bodyPr/>
          <a:lstStyle>
            <a:lvl1pPr>
              <a:defRPr>
                <a:solidFill>
                  <a:schemeClr val="bg1"/>
                </a:solidFill>
              </a:defRPr>
            </a:lvl1pPr>
          </a:lstStyle>
          <a:p>
            <a:fld id="{A5163908-529D-4A49-892F-D37C4044DFD8}" type="slidenum">
              <a:rPr lang="en-IN" smtClean="0"/>
              <a:pPr/>
              <a:t>‹nº›</a:t>
            </a:fld>
            <a:endParaRPr lang="en-IN"/>
          </a:p>
        </p:txBody>
      </p:sp>
      <p:sp>
        <p:nvSpPr>
          <p:cNvPr id="9" name="Text Placeholder 8">
            <a:extLst>
              <a:ext uri="{FF2B5EF4-FFF2-40B4-BE49-F238E27FC236}">
                <a16:creationId xmlns:a16="http://schemas.microsoft.com/office/drawing/2014/main" id="{C35C9F09-7021-4051-A9D1-030CD6FC330E}"/>
              </a:ext>
            </a:extLst>
          </p:cNvPr>
          <p:cNvSpPr>
            <a:spLocks noGrp="1"/>
          </p:cNvSpPr>
          <p:nvPr>
            <p:ph type="body" sz="quarter" idx="17"/>
          </p:nvPr>
        </p:nvSpPr>
        <p:spPr>
          <a:xfrm>
            <a:off x="504825"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pt-BR"/>
              <a:t>Editar estilos de texto Mestre</a:t>
            </a:r>
          </a:p>
          <a:p>
            <a:pPr lvl="1"/>
            <a:r>
              <a:rPr lang="pt-BR"/>
              <a:t>Segundo nível</a:t>
            </a:r>
          </a:p>
          <a:p>
            <a:pPr lvl="2"/>
            <a:r>
              <a:rPr lang="pt-BR"/>
              <a:t>Terceiro nível</a:t>
            </a:r>
          </a:p>
          <a:p>
            <a:pPr lvl="3"/>
            <a:r>
              <a:rPr lang="pt-BR"/>
              <a:t>Quarto nível</a:t>
            </a:r>
          </a:p>
        </p:txBody>
      </p:sp>
      <p:sp>
        <p:nvSpPr>
          <p:cNvPr id="12" name="Text Placeholder 11">
            <a:extLst>
              <a:ext uri="{FF2B5EF4-FFF2-40B4-BE49-F238E27FC236}">
                <a16:creationId xmlns:a16="http://schemas.microsoft.com/office/drawing/2014/main" id="{4809A377-7525-43E7-B08A-D3AD27D17047}"/>
              </a:ext>
            </a:extLst>
          </p:cNvPr>
          <p:cNvSpPr>
            <a:spLocks noGrp="1"/>
          </p:cNvSpPr>
          <p:nvPr>
            <p:ph type="body" sz="quarter" idx="18"/>
          </p:nvPr>
        </p:nvSpPr>
        <p:spPr>
          <a:xfrm>
            <a:off x="4824413"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pt-BR"/>
              <a:t>Editar estilos de texto Mestre</a:t>
            </a:r>
          </a:p>
          <a:p>
            <a:pPr lvl="1"/>
            <a:r>
              <a:rPr lang="pt-BR"/>
              <a:t>Segundo nível</a:t>
            </a:r>
          </a:p>
          <a:p>
            <a:pPr lvl="2"/>
            <a:r>
              <a:rPr lang="pt-BR"/>
              <a:t>Terceiro nível</a:t>
            </a:r>
          </a:p>
          <a:p>
            <a:pPr lvl="3"/>
            <a:r>
              <a:rPr lang="pt-BR"/>
              <a:t>Quarto nível</a:t>
            </a:r>
          </a:p>
        </p:txBody>
      </p:sp>
      <p:pic>
        <p:nvPicPr>
          <p:cNvPr id="10" name="Picture 9">
            <a:extLst>
              <a:ext uri="{FF2B5EF4-FFF2-40B4-BE49-F238E27FC236}">
                <a16:creationId xmlns:a16="http://schemas.microsoft.com/office/drawing/2014/main" id="{EE4AB85C-6D68-43DC-9254-2702C4AC327B}"/>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476109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Aqua Two Content">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A04ADFE-9A66-4402-ADB9-F737C99AC817}"/>
              </a:ext>
            </a:extLst>
          </p:cNvPr>
          <p:cNvGraphicFramePr>
            <a:graphicFrameLocks noChangeAspect="1"/>
          </p:cNvGraphicFramePr>
          <p:nvPr userDrawn="1">
            <p:custDataLst>
              <p:tags r:id="rId1"/>
            </p:custDataLst>
            <p:extLst>
              <p:ext uri="{D42A27DB-BD31-4B8C-83A1-F6EECF244321}">
                <p14:modId xmlns:p14="http://schemas.microsoft.com/office/powerpoint/2010/main" val="6247351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3" name="Object 2" hidden="1">
                        <a:extLst>
                          <a:ext uri="{FF2B5EF4-FFF2-40B4-BE49-F238E27FC236}">
                            <a16:creationId xmlns:a16="http://schemas.microsoft.com/office/drawing/2014/main" id="{5A04ADFE-9A66-4402-ADB9-F737C99AC81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BC9F324-D96D-43C9-9F1D-74F1A749ED0A}"/>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Title 4">
            <a:extLst>
              <a:ext uri="{FF2B5EF4-FFF2-40B4-BE49-F238E27FC236}">
                <a16:creationId xmlns:a16="http://schemas.microsoft.com/office/drawing/2014/main" id="{AD6FF390-C074-41B4-BFDD-16F0AF26BAA5}"/>
              </a:ext>
            </a:extLst>
          </p:cNvPr>
          <p:cNvSpPr>
            <a:spLocks noGrp="1"/>
          </p:cNvSpPr>
          <p:nvPr>
            <p:ph type="title"/>
          </p:nvPr>
        </p:nvSpPr>
        <p:spPr/>
        <p:txBody>
          <a:bodyPr/>
          <a:lstStyle>
            <a:lvl1pPr>
              <a:defRPr>
                <a:solidFill>
                  <a:schemeClr val="bg1"/>
                </a:solidFill>
              </a:defRPr>
            </a:lvl1pPr>
          </a:lstStyle>
          <a:p>
            <a:r>
              <a:rPr lang="pt-BR"/>
              <a:t>Clique para editar o título Mestre</a:t>
            </a:r>
            <a:endParaRPr lang="en-IN"/>
          </a:p>
        </p:txBody>
      </p:sp>
      <p:sp>
        <p:nvSpPr>
          <p:cNvPr id="6" name="Date Placeholder 5">
            <a:extLst>
              <a:ext uri="{FF2B5EF4-FFF2-40B4-BE49-F238E27FC236}">
                <a16:creationId xmlns:a16="http://schemas.microsoft.com/office/drawing/2014/main" id="{8262478C-A2B9-4776-BE79-6136821C6D1B}"/>
              </a:ext>
            </a:extLst>
          </p:cNvPr>
          <p:cNvSpPr>
            <a:spLocks noGrp="1"/>
          </p:cNvSpPr>
          <p:nvPr>
            <p:ph type="dt" sz="half" idx="14"/>
          </p:nvPr>
        </p:nvSpPr>
        <p:spPr/>
        <p:txBody>
          <a:bodyPr/>
          <a:lstStyle>
            <a:lvl1pPr>
              <a:defRPr>
                <a:solidFill>
                  <a:schemeClr val="bg1"/>
                </a:solidFill>
              </a:defRPr>
            </a:lvl1pPr>
          </a:lstStyle>
          <a:p>
            <a:endParaRPr lang="en-IN" dirty="0"/>
          </a:p>
        </p:txBody>
      </p:sp>
      <p:sp>
        <p:nvSpPr>
          <p:cNvPr id="7" name="Footer Placeholder 6">
            <a:extLst>
              <a:ext uri="{FF2B5EF4-FFF2-40B4-BE49-F238E27FC236}">
                <a16:creationId xmlns:a16="http://schemas.microsoft.com/office/drawing/2014/main" id="{B446DDBD-3CF8-4852-AFCD-6916157B8301}"/>
              </a:ext>
            </a:extLst>
          </p:cNvPr>
          <p:cNvSpPr>
            <a:spLocks noGrp="1"/>
          </p:cNvSpPr>
          <p:nvPr>
            <p:ph type="ftr" sz="quarter" idx="15"/>
          </p:nvPr>
        </p:nvSpPr>
        <p:spPr/>
        <p:txBody>
          <a:bodyPr/>
          <a:lstStyle>
            <a:lvl1pPr>
              <a:defRPr>
                <a:solidFill>
                  <a:schemeClr val="bg1"/>
                </a:solidFill>
              </a:defRPr>
            </a:lvl1pPr>
          </a:lstStyle>
          <a:p>
            <a:endParaRPr lang="en-IN" dirty="0"/>
          </a:p>
        </p:txBody>
      </p:sp>
      <p:sp>
        <p:nvSpPr>
          <p:cNvPr id="8" name="Slide Number Placeholder 7">
            <a:extLst>
              <a:ext uri="{FF2B5EF4-FFF2-40B4-BE49-F238E27FC236}">
                <a16:creationId xmlns:a16="http://schemas.microsoft.com/office/drawing/2014/main" id="{99191BF6-7645-4AA5-BBDA-A5098F6872EC}"/>
              </a:ext>
            </a:extLst>
          </p:cNvPr>
          <p:cNvSpPr>
            <a:spLocks noGrp="1"/>
          </p:cNvSpPr>
          <p:nvPr>
            <p:ph type="sldNum" sz="quarter" idx="16"/>
          </p:nvPr>
        </p:nvSpPr>
        <p:spPr/>
        <p:txBody>
          <a:bodyPr/>
          <a:lstStyle>
            <a:lvl1pPr>
              <a:defRPr>
                <a:solidFill>
                  <a:schemeClr val="bg1"/>
                </a:solidFill>
              </a:defRPr>
            </a:lvl1pPr>
          </a:lstStyle>
          <a:p>
            <a:fld id="{A5163908-529D-4A49-892F-D37C4044DFD8}" type="slidenum">
              <a:rPr lang="en-IN" smtClean="0"/>
              <a:pPr/>
              <a:t>‹nº›</a:t>
            </a:fld>
            <a:endParaRPr lang="en-IN"/>
          </a:p>
        </p:txBody>
      </p:sp>
      <p:sp>
        <p:nvSpPr>
          <p:cNvPr id="9" name="Text Placeholder 8">
            <a:extLst>
              <a:ext uri="{FF2B5EF4-FFF2-40B4-BE49-F238E27FC236}">
                <a16:creationId xmlns:a16="http://schemas.microsoft.com/office/drawing/2014/main" id="{C35C9F09-7021-4051-A9D1-030CD6FC330E}"/>
              </a:ext>
            </a:extLst>
          </p:cNvPr>
          <p:cNvSpPr>
            <a:spLocks noGrp="1"/>
          </p:cNvSpPr>
          <p:nvPr>
            <p:ph type="body" sz="quarter" idx="17"/>
          </p:nvPr>
        </p:nvSpPr>
        <p:spPr>
          <a:xfrm>
            <a:off x="504825"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pt-BR"/>
              <a:t>Editar estilos de texto Mestre</a:t>
            </a:r>
          </a:p>
          <a:p>
            <a:pPr lvl="1"/>
            <a:r>
              <a:rPr lang="pt-BR"/>
              <a:t>Segundo nível</a:t>
            </a:r>
          </a:p>
          <a:p>
            <a:pPr lvl="2"/>
            <a:r>
              <a:rPr lang="pt-BR"/>
              <a:t>Terceiro nível</a:t>
            </a:r>
          </a:p>
          <a:p>
            <a:pPr lvl="3"/>
            <a:r>
              <a:rPr lang="pt-BR"/>
              <a:t>Quarto nível</a:t>
            </a:r>
          </a:p>
        </p:txBody>
      </p:sp>
      <p:sp>
        <p:nvSpPr>
          <p:cNvPr id="12" name="Text Placeholder 11">
            <a:extLst>
              <a:ext uri="{FF2B5EF4-FFF2-40B4-BE49-F238E27FC236}">
                <a16:creationId xmlns:a16="http://schemas.microsoft.com/office/drawing/2014/main" id="{4809A377-7525-43E7-B08A-D3AD27D17047}"/>
              </a:ext>
            </a:extLst>
          </p:cNvPr>
          <p:cNvSpPr>
            <a:spLocks noGrp="1"/>
          </p:cNvSpPr>
          <p:nvPr>
            <p:ph type="body" sz="quarter" idx="18"/>
          </p:nvPr>
        </p:nvSpPr>
        <p:spPr>
          <a:xfrm>
            <a:off x="4824413"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pt-BR"/>
              <a:t>Editar estilos de texto Mestre</a:t>
            </a:r>
          </a:p>
          <a:p>
            <a:pPr lvl="1"/>
            <a:r>
              <a:rPr lang="pt-BR"/>
              <a:t>Segundo nível</a:t>
            </a:r>
          </a:p>
          <a:p>
            <a:pPr lvl="2"/>
            <a:r>
              <a:rPr lang="pt-BR"/>
              <a:t>Terceiro nível</a:t>
            </a:r>
          </a:p>
          <a:p>
            <a:pPr lvl="3"/>
            <a:r>
              <a:rPr lang="pt-BR"/>
              <a:t>Quarto nível</a:t>
            </a:r>
          </a:p>
        </p:txBody>
      </p:sp>
      <p:pic>
        <p:nvPicPr>
          <p:cNvPr id="10" name="Picture 9">
            <a:extLst>
              <a:ext uri="{FF2B5EF4-FFF2-40B4-BE49-F238E27FC236}">
                <a16:creationId xmlns:a16="http://schemas.microsoft.com/office/drawing/2014/main" id="{EE4AB85C-6D68-43DC-9254-2702C4AC327B}"/>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0424174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Green Two Content">
    <p:bg>
      <p:bgPr>
        <a:solidFill>
          <a:schemeClr val="accent3"/>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A04ADFE-9A66-4402-ADB9-F737C99AC817}"/>
              </a:ext>
            </a:extLst>
          </p:cNvPr>
          <p:cNvGraphicFramePr>
            <a:graphicFrameLocks noChangeAspect="1"/>
          </p:cNvGraphicFramePr>
          <p:nvPr userDrawn="1">
            <p:custDataLst>
              <p:tags r:id="rId1"/>
            </p:custDataLst>
            <p:extLst>
              <p:ext uri="{D42A27DB-BD31-4B8C-83A1-F6EECF244321}">
                <p14:modId xmlns:p14="http://schemas.microsoft.com/office/powerpoint/2010/main" val="26511856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3" name="Object 2" hidden="1">
                        <a:extLst>
                          <a:ext uri="{FF2B5EF4-FFF2-40B4-BE49-F238E27FC236}">
                            <a16:creationId xmlns:a16="http://schemas.microsoft.com/office/drawing/2014/main" id="{5A04ADFE-9A66-4402-ADB9-F737C99AC81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BC9F324-D96D-43C9-9F1D-74F1A749ED0A}"/>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Title 4">
            <a:extLst>
              <a:ext uri="{FF2B5EF4-FFF2-40B4-BE49-F238E27FC236}">
                <a16:creationId xmlns:a16="http://schemas.microsoft.com/office/drawing/2014/main" id="{AD6FF390-C074-41B4-BFDD-16F0AF26BAA5}"/>
              </a:ext>
            </a:extLst>
          </p:cNvPr>
          <p:cNvSpPr>
            <a:spLocks noGrp="1"/>
          </p:cNvSpPr>
          <p:nvPr>
            <p:ph type="title"/>
          </p:nvPr>
        </p:nvSpPr>
        <p:spPr/>
        <p:txBody>
          <a:bodyPr/>
          <a:lstStyle>
            <a:lvl1pPr>
              <a:defRPr>
                <a:solidFill>
                  <a:schemeClr val="bg1"/>
                </a:solidFill>
              </a:defRPr>
            </a:lvl1pPr>
          </a:lstStyle>
          <a:p>
            <a:r>
              <a:rPr lang="pt-BR"/>
              <a:t>Clique para editar o título Mestre</a:t>
            </a:r>
            <a:endParaRPr lang="en-IN"/>
          </a:p>
        </p:txBody>
      </p:sp>
      <p:sp>
        <p:nvSpPr>
          <p:cNvPr id="6" name="Date Placeholder 5">
            <a:extLst>
              <a:ext uri="{FF2B5EF4-FFF2-40B4-BE49-F238E27FC236}">
                <a16:creationId xmlns:a16="http://schemas.microsoft.com/office/drawing/2014/main" id="{8262478C-A2B9-4776-BE79-6136821C6D1B}"/>
              </a:ext>
            </a:extLst>
          </p:cNvPr>
          <p:cNvSpPr>
            <a:spLocks noGrp="1"/>
          </p:cNvSpPr>
          <p:nvPr>
            <p:ph type="dt" sz="half" idx="14"/>
          </p:nvPr>
        </p:nvSpPr>
        <p:spPr/>
        <p:txBody>
          <a:bodyPr/>
          <a:lstStyle>
            <a:lvl1pPr>
              <a:defRPr>
                <a:solidFill>
                  <a:schemeClr val="bg1"/>
                </a:solidFill>
              </a:defRPr>
            </a:lvl1pPr>
          </a:lstStyle>
          <a:p>
            <a:endParaRPr lang="en-IN" dirty="0"/>
          </a:p>
        </p:txBody>
      </p:sp>
      <p:sp>
        <p:nvSpPr>
          <p:cNvPr id="7" name="Footer Placeholder 6">
            <a:extLst>
              <a:ext uri="{FF2B5EF4-FFF2-40B4-BE49-F238E27FC236}">
                <a16:creationId xmlns:a16="http://schemas.microsoft.com/office/drawing/2014/main" id="{B446DDBD-3CF8-4852-AFCD-6916157B8301}"/>
              </a:ext>
            </a:extLst>
          </p:cNvPr>
          <p:cNvSpPr>
            <a:spLocks noGrp="1"/>
          </p:cNvSpPr>
          <p:nvPr>
            <p:ph type="ftr" sz="quarter" idx="15"/>
          </p:nvPr>
        </p:nvSpPr>
        <p:spPr/>
        <p:txBody>
          <a:bodyPr/>
          <a:lstStyle>
            <a:lvl1pPr>
              <a:defRPr>
                <a:solidFill>
                  <a:schemeClr val="bg1"/>
                </a:solidFill>
              </a:defRPr>
            </a:lvl1pPr>
          </a:lstStyle>
          <a:p>
            <a:endParaRPr lang="en-IN" dirty="0"/>
          </a:p>
        </p:txBody>
      </p:sp>
      <p:sp>
        <p:nvSpPr>
          <p:cNvPr id="8" name="Slide Number Placeholder 7">
            <a:extLst>
              <a:ext uri="{FF2B5EF4-FFF2-40B4-BE49-F238E27FC236}">
                <a16:creationId xmlns:a16="http://schemas.microsoft.com/office/drawing/2014/main" id="{99191BF6-7645-4AA5-BBDA-A5098F6872EC}"/>
              </a:ext>
            </a:extLst>
          </p:cNvPr>
          <p:cNvSpPr>
            <a:spLocks noGrp="1"/>
          </p:cNvSpPr>
          <p:nvPr>
            <p:ph type="sldNum" sz="quarter" idx="16"/>
          </p:nvPr>
        </p:nvSpPr>
        <p:spPr/>
        <p:txBody>
          <a:bodyPr/>
          <a:lstStyle>
            <a:lvl1pPr>
              <a:defRPr>
                <a:solidFill>
                  <a:schemeClr val="bg1"/>
                </a:solidFill>
              </a:defRPr>
            </a:lvl1pPr>
          </a:lstStyle>
          <a:p>
            <a:fld id="{A5163908-529D-4A49-892F-D37C4044DFD8}" type="slidenum">
              <a:rPr lang="en-IN" smtClean="0"/>
              <a:pPr/>
              <a:t>‹nº›</a:t>
            </a:fld>
            <a:endParaRPr lang="en-IN"/>
          </a:p>
        </p:txBody>
      </p:sp>
      <p:sp>
        <p:nvSpPr>
          <p:cNvPr id="9" name="Text Placeholder 8">
            <a:extLst>
              <a:ext uri="{FF2B5EF4-FFF2-40B4-BE49-F238E27FC236}">
                <a16:creationId xmlns:a16="http://schemas.microsoft.com/office/drawing/2014/main" id="{C35C9F09-7021-4051-A9D1-030CD6FC330E}"/>
              </a:ext>
            </a:extLst>
          </p:cNvPr>
          <p:cNvSpPr>
            <a:spLocks noGrp="1"/>
          </p:cNvSpPr>
          <p:nvPr>
            <p:ph type="body" sz="quarter" idx="17"/>
          </p:nvPr>
        </p:nvSpPr>
        <p:spPr>
          <a:xfrm>
            <a:off x="504825"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pt-BR"/>
              <a:t>Editar estilos de texto Mestre</a:t>
            </a:r>
          </a:p>
          <a:p>
            <a:pPr lvl="1"/>
            <a:r>
              <a:rPr lang="pt-BR"/>
              <a:t>Segundo nível</a:t>
            </a:r>
          </a:p>
          <a:p>
            <a:pPr lvl="2"/>
            <a:r>
              <a:rPr lang="pt-BR"/>
              <a:t>Terceiro nível</a:t>
            </a:r>
          </a:p>
          <a:p>
            <a:pPr lvl="3"/>
            <a:r>
              <a:rPr lang="pt-BR"/>
              <a:t>Quarto nível</a:t>
            </a:r>
          </a:p>
        </p:txBody>
      </p:sp>
      <p:sp>
        <p:nvSpPr>
          <p:cNvPr id="12" name="Text Placeholder 11">
            <a:extLst>
              <a:ext uri="{FF2B5EF4-FFF2-40B4-BE49-F238E27FC236}">
                <a16:creationId xmlns:a16="http://schemas.microsoft.com/office/drawing/2014/main" id="{4809A377-7525-43E7-B08A-D3AD27D17047}"/>
              </a:ext>
            </a:extLst>
          </p:cNvPr>
          <p:cNvSpPr>
            <a:spLocks noGrp="1"/>
          </p:cNvSpPr>
          <p:nvPr>
            <p:ph type="body" sz="quarter" idx="18"/>
          </p:nvPr>
        </p:nvSpPr>
        <p:spPr>
          <a:xfrm>
            <a:off x="4824413"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pt-BR"/>
              <a:t>Editar estilos de texto Mestre</a:t>
            </a:r>
          </a:p>
          <a:p>
            <a:pPr lvl="1"/>
            <a:r>
              <a:rPr lang="pt-BR"/>
              <a:t>Segundo nível</a:t>
            </a:r>
          </a:p>
          <a:p>
            <a:pPr lvl="2"/>
            <a:r>
              <a:rPr lang="pt-BR"/>
              <a:t>Terceiro nível</a:t>
            </a:r>
          </a:p>
          <a:p>
            <a:pPr lvl="3"/>
            <a:r>
              <a:rPr lang="pt-BR"/>
              <a:t>Quarto nível</a:t>
            </a:r>
          </a:p>
        </p:txBody>
      </p:sp>
      <p:pic>
        <p:nvPicPr>
          <p:cNvPr id="10" name="Picture 9">
            <a:extLst>
              <a:ext uri="{FF2B5EF4-FFF2-40B4-BE49-F238E27FC236}">
                <a16:creationId xmlns:a16="http://schemas.microsoft.com/office/drawing/2014/main" id="{EE4AB85C-6D68-43DC-9254-2702C4AC327B}"/>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1341530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Orange Two Content">
    <p:bg>
      <p:bgPr>
        <a:solidFill>
          <a:schemeClr val="accent4"/>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A04ADFE-9A66-4402-ADB9-F737C99AC817}"/>
              </a:ext>
            </a:extLst>
          </p:cNvPr>
          <p:cNvGraphicFramePr>
            <a:graphicFrameLocks noChangeAspect="1"/>
          </p:cNvGraphicFramePr>
          <p:nvPr userDrawn="1">
            <p:custDataLst>
              <p:tags r:id="rId1"/>
            </p:custDataLst>
            <p:extLst>
              <p:ext uri="{D42A27DB-BD31-4B8C-83A1-F6EECF244321}">
                <p14:modId xmlns:p14="http://schemas.microsoft.com/office/powerpoint/2010/main" val="33577915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3" name="Object 2" hidden="1">
                        <a:extLst>
                          <a:ext uri="{FF2B5EF4-FFF2-40B4-BE49-F238E27FC236}">
                            <a16:creationId xmlns:a16="http://schemas.microsoft.com/office/drawing/2014/main" id="{5A04ADFE-9A66-4402-ADB9-F737C99AC81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BC9F324-D96D-43C9-9F1D-74F1A749ED0A}"/>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Title 4">
            <a:extLst>
              <a:ext uri="{FF2B5EF4-FFF2-40B4-BE49-F238E27FC236}">
                <a16:creationId xmlns:a16="http://schemas.microsoft.com/office/drawing/2014/main" id="{AD6FF390-C074-41B4-BFDD-16F0AF26BAA5}"/>
              </a:ext>
            </a:extLst>
          </p:cNvPr>
          <p:cNvSpPr>
            <a:spLocks noGrp="1"/>
          </p:cNvSpPr>
          <p:nvPr>
            <p:ph type="title"/>
          </p:nvPr>
        </p:nvSpPr>
        <p:spPr/>
        <p:txBody>
          <a:bodyPr/>
          <a:lstStyle>
            <a:lvl1pPr>
              <a:defRPr>
                <a:solidFill>
                  <a:schemeClr val="bg1"/>
                </a:solidFill>
              </a:defRPr>
            </a:lvl1pPr>
          </a:lstStyle>
          <a:p>
            <a:r>
              <a:rPr lang="pt-BR"/>
              <a:t>Clique para editar o título Mestre</a:t>
            </a:r>
            <a:endParaRPr lang="en-IN"/>
          </a:p>
        </p:txBody>
      </p:sp>
      <p:sp>
        <p:nvSpPr>
          <p:cNvPr id="6" name="Date Placeholder 5">
            <a:extLst>
              <a:ext uri="{FF2B5EF4-FFF2-40B4-BE49-F238E27FC236}">
                <a16:creationId xmlns:a16="http://schemas.microsoft.com/office/drawing/2014/main" id="{8262478C-A2B9-4776-BE79-6136821C6D1B}"/>
              </a:ext>
            </a:extLst>
          </p:cNvPr>
          <p:cNvSpPr>
            <a:spLocks noGrp="1"/>
          </p:cNvSpPr>
          <p:nvPr>
            <p:ph type="dt" sz="half" idx="14"/>
          </p:nvPr>
        </p:nvSpPr>
        <p:spPr/>
        <p:txBody>
          <a:bodyPr/>
          <a:lstStyle>
            <a:lvl1pPr>
              <a:defRPr>
                <a:solidFill>
                  <a:schemeClr val="bg1"/>
                </a:solidFill>
              </a:defRPr>
            </a:lvl1pPr>
          </a:lstStyle>
          <a:p>
            <a:endParaRPr lang="en-IN" dirty="0"/>
          </a:p>
        </p:txBody>
      </p:sp>
      <p:sp>
        <p:nvSpPr>
          <p:cNvPr id="7" name="Footer Placeholder 6">
            <a:extLst>
              <a:ext uri="{FF2B5EF4-FFF2-40B4-BE49-F238E27FC236}">
                <a16:creationId xmlns:a16="http://schemas.microsoft.com/office/drawing/2014/main" id="{B446DDBD-3CF8-4852-AFCD-6916157B8301}"/>
              </a:ext>
            </a:extLst>
          </p:cNvPr>
          <p:cNvSpPr>
            <a:spLocks noGrp="1"/>
          </p:cNvSpPr>
          <p:nvPr>
            <p:ph type="ftr" sz="quarter" idx="15"/>
          </p:nvPr>
        </p:nvSpPr>
        <p:spPr/>
        <p:txBody>
          <a:bodyPr/>
          <a:lstStyle>
            <a:lvl1pPr>
              <a:defRPr>
                <a:solidFill>
                  <a:schemeClr val="bg1"/>
                </a:solidFill>
              </a:defRPr>
            </a:lvl1pPr>
          </a:lstStyle>
          <a:p>
            <a:endParaRPr lang="en-IN" dirty="0"/>
          </a:p>
        </p:txBody>
      </p:sp>
      <p:sp>
        <p:nvSpPr>
          <p:cNvPr id="8" name="Slide Number Placeholder 7">
            <a:extLst>
              <a:ext uri="{FF2B5EF4-FFF2-40B4-BE49-F238E27FC236}">
                <a16:creationId xmlns:a16="http://schemas.microsoft.com/office/drawing/2014/main" id="{99191BF6-7645-4AA5-BBDA-A5098F6872EC}"/>
              </a:ext>
            </a:extLst>
          </p:cNvPr>
          <p:cNvSpPr>
            <a:spLocks noGrp="1"/>
          </p:cNvSpPr>
          <p:nvPr>
            <p:ph type="sldNum" sz="quarter" idx="16"/>
          </p:nvPr>
        </p:nvSpPr>
        <p:spPr/>
        <p:txBody>
          <a:bodyPr/>
          <a:lstStyle>
            <a:lvl1pPr>
              <a:defRPr>
                <a:solidFill>
                  <a:schemeClr val="bg1"/>
                </a:solidFill>
              </a:defRPr>
            </a:lvl1pPr>
          </a:lstStyle>
          <a:p>
            <a:fld id="{A5163908-529D-4A49-892F-D37C4044DFD8}" type="slidenum">
              <a:rPr lang="en-IN" smtClean="0"/>
              <a:pPr/>
              <a:t>‹nº›</a:t>
            </a:fld>
            <a:endParaRPr lang="en-IN"/>
          </a:p>
        </p:txBody>
      </p:sp>
      <p:sp>
        <p:nvSpPr>
          <p:cNvPr id="9" name="Text Placeholder 8">
            <a:extLst>
              <a:ext uri="{FF2B5EF4-FFF2-40B4-BE49-F238E27FC236}">
                <a16:creationId xmlns:a16="http://schemas.microsoft.com/office/drawing/2014/main" id="{C35C9F09-7021-4051-A9D1-030CD6FC330E}"/>
              </a:ext>
            </a:extLst>
          </p:cNvPr>
          <p:cNvSpPr>
            <a:spLocks noGrp="1"/>
          </p:cNvSpPr>
          <p:nvPr>
            <p:ph type="body" sz="quarter" idx="17"/>
          </p:nvPr>
        </p:nvSpPr>
        <p:spPr>
          <a:xfrm>
            <a:off x="504825"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pt-BR"/>
              <a:t>Editar estilos de texto Mestre</a:t>
            </a:r>
          </a:p>
          <a:p>
            <a:pPr lvl="1"/>
            <a:r>
              <a:rPr lang="pt-BR"/>
              <a:t>Segundo nível</a:t>
            </a:r>
          </a:p>
          <a:p>
            <a:pPr lvl="2"/>
            <a:r>
              <a:rPr lang="pt-BR"/>
              <a:t>Terceiro nível</a:t>
            </a:r>
          </a:p>
          <a:p>
            <a:pPr lvl="3"/>
            <a:r>
              <a:rPr lang="pt-BR"/>
              <a:t>Quarto nível</a:t>
            </a:r>
          </a:p>
        </p:txBody>
      </p:sp>
      <p:sp>
        <p:nvSpPr>
          <p:cNvPr id="12" name="Text Placeholder 11">
            <a:extLst>
              <a:ext uri="{FF2B5EF4-FFF2-40B4-BE49-F238E27FC236}">
                <a16:creationId xmlns:a16="http://schemas.microsoft.com/office/drawing/2014/main" id="{4809A377-7525-43E7-B08A-D3AD27D17047}"/>
              </a:ext>
            </a:extLst>
          </p:cNvPr>
          <p:cNvSpPr>
            <a:spLocks noGrp="1"/>
          </p:cNvSpPr>
          <p:nvPr>
            <p:ph type="body" sz="quarter" idx="18"/>
          </p:nvPr>
        </p:nvSpPr>
        <p:spPr>
          <a:xfrm>
            <a:off x="4824413"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pt-BR"/>
              <a:t>Editar estilos de texto Mestre</a:t>
            </a:r>
          </a:p>
          <a:p>
            <a:pPr lvl="1"/>
            <a:r>
              <a:rPr lang="pt-BR"/>
              <a:t>Segundo nível</a:t>
            </a:r>
          </a:p>
          <a:p>
            <a:pPr lvl="2"/>
            <a:r>
              <a:rPr lang="pt-BR"/>
              <a:t>Terceiro nível</a:t>
            </a:r>
          </a:p>
          <a:p>
            <a:pPr lvl="3"/>
            <a:r>
              <a:rPr lang="pt-BR"/>
              <a:t>Quarto nível</a:t>
            </a:r>
          </a:p>
        </p:txBody>
      </p:sp>
      <p:pic>
        <p:nvPicPr>
          <p:cNvPr id="10" name="Picture 9">
            <a:extLst>
              <a:ext uri="{FF2B5EF4-FFF2-40B4-BE49-F238E27FC236}">
                <a16:creationId xmlns:a16="http://schemas.microsoft.com/office/drawing/2014/main" id="{EE4AB85C-6D68-43DC-9254-2702C4AC327B}"/>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182586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dark aqua">
    <p:bg>
      <p:bgPr>
        <a:gradFill>
          <a:gsLst>
            <a:gs pos="0">
              <a:srgbClr val="156570"/>
            </a:gs>
            <a:gs pos="100000">
              <a:srgbClr val="1E9D8B"/>
            </a:gs>
          </a:gsLst>
          <a:lin ang="21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1"/>
            </p:custDataLst>
            <p:extLst>
              <p:ext uri="{D42A27DB-BD31-4B8C-83A1-F6EECF244321}">
                <p14:modId xmlns:p14="http://schemas.microsoft.com/office/powerpoint/2010/main" val="3240807366"/>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3" imgW="479" imgH="478" progId="TCLayout.ActiveDocument.1">
                  <p:embed/>
                </p:oleObj>
              </mc:Choice>
              <mc:Fallback>
                <p:oleObj name="think-cell Slide" r:id="rId3" imgW="479" imgH="478" progId="TCLayout.ActiveDocument.1">
                  <p:embed/>
                  <p:pic>
                    <p:nvPicPr>
                      <p:cNvPr id="5" name="Object 4" hidden="1">
                        <a:extLst>
                          <a:ext uri="{FF2B5EF4-FFF2-40B4-BE49-F238E27FC236}">
                            <a16:creationId xmlns:a16="http://schemas.microsoft.com/office/drawing/2014/main" id="{305F3BA2-B27F-4D6D-85C6-0EB92E2D65FF}"/>
                          </a:ext>
                        </a:extLst>
                      </p:cNvPr>
                      <p:cNvPicPr/>
                      <p:nvPr/>
                    </p:nvPicPr>
                    <p:blipFill>
                      <a:blip r:embed="rId4"/>
                      <a:stretch>
                        <a:fillRect/>
                      </a:stretch>
                    </p:blipFill>
                    <p:spPr>
                      <a:xfrm>
                        <a:off x="1591" y="1192"/>
                        <a:ext cx="1587" cy="1190"/>
                      </a:xfrm>
                      <a:prstGeom prst="rect">
                        <a:avLst/>
                      </a:prstGeom>
                    </p:spPr>
                  </p:pic>
                </p:oleObj>
              </mc:Fallback>
            </mc:AlternateContent>
          </a:graphicData>
        </a:graphic>
      </p:graphicFrame>
      <p:sp>
        <p:nvSpPr>
          <p:cNvPr id="19" name="Text Placeholder 3">
            <a:extLst>
              <a:ext uri="{FF2B5EF4-FFF2-40B4-BE49-F238E27FC236}">
                <a16:creationId xmlns:a16="http://schemas.microsoft.com/office/drawing/2014/main" id="{C3653E61-8455-43DD-85E1-3EFD32553394}"/>
              </a:ext>
            </a:extLst>
          </p:cNvPr>
          <p:cNvSpPr>
            <a:spLocks noGrp="1"/>
          </p:cNvSpPr>
          <p:nvPr userDrawn="1">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spcBef>
                <a:spcPts val="0"/>
              </a:spcBef>
              <a:buFontTx/>
              <a:buNone/>
              <a:defRPr sz="1100" b="1">
                <a:solidFill>
                  <a:schemeClr val="bg1"/>
                </a:solidFill>
              </a:defRPr>
            </a:lvl1pPr>
          </a:lstStyle>
          <a:p>
            <a:pPr lvl="0"/>
            <a:r>
              <a:rPr lang="en-US" noProof="0" dirty="0"/>
              <a:t>_Author</a:t>
            </a:r>
          </a:p>
        </p:txBody>
      </p:sp>
      <p:sp>
        <p:nvSpPr>
          <p:cNvPr id="20" name="Text Placeholder 3">
            <a:extLst>
              <a:ext uri="{FF2B5EF4-FFF2-40B4-BE49-F238E27FC236}">
                <a16:creationId xmlns:a16="http://schemas.microsoft.com/office/drawing/2014/main" id="{4D300ACA-1DDA-445B-9241-4ACC24CFD5AE}"/>
              </a:ext>
            </a:extLst>
          </p:cNvPr>
          <p:cNvSpPr>
            <a:spLocks noGrp="1"/>
          </p:cNvSpPr>
          <p:nvPr userDrawn="1">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_Business</a:t>
            </a:r>
          </a:p>
        </p:txBody>
      </p:sp>
      <p:sp>
        <p:nvSpPr>
          <p:cNvPr id="21" name="Text Placeholder 3">
            <a:extLst>
              <a:ext uri="{FF2B5EF4-FFF2-40B4-BE49-F238E27FC236}">
                <a16:creationId xmlns:a16="http://schemas.microsoft.com/office/drawing/2014/main" id="{3DFCA62A-CA79-426E-B592-49ABCC31F8A8}"/>
              </a:ext>
            </a:extLst>
          </p:cNvPr>
          <p:cNvSpPr>
            <a:spLocks noGrp="1"/>
          </p:cNvSpPr>
          <p:nvPr userDrawn="1">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_Date</a:t>
            </a:r>
          </a:p>
        </p:txBody>
      </p:sp>
      <p:sp>
        <p:nvSpPr>
          <p:cNvPr id="22" name="Text Placeholder 3">
            <a:extLst>
              <a:ext uri="{FF2B5EF4-FFF2-40B4-BE49-F238E27FC236}">
                <a16:creationId xmlns:a16="http://schemas.microsoft.com/office/drawing/2014/main" id="{B26F3FA1-170D-4773-936E-E5E7447A5872}"/>
              </a:ext>
            </a:extLst>
          </p:cNvPr>
          <p:cNvSpPr>
            <a:spLocks noGrp="1"/>
          </p:cNvSpPr>
          <p:nvPr userDrawn="1">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36pt</a:t>
            </a:r>
          </a:p>
        </p:txBody>
      </p:sp>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667"/>
            <a:ext cx="9136556" cy="5142166"/>
          </a:xfrm>
          <a:prstGeom prst="rect">
            <a:avLst/>
          </a:prstGeom>
        </p:spPr>
      </p:pic>
    </p:spTree>
    <p:extLst>
      <p:ext uri="{BB962C8B-B14F-4D97-AF65-F5344CB8AC3E}">
        <p14:creationId xmlns:p14="http://schemas.microsoft.com/office/powerpoint/2010/main" val="41073177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Pink Two Content">
    <p:bg>
      <p:bgPr>
        <a:solidFill>
          <a:schemeClr val="accent5"/>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A04ADFE-9A66-4402-ADB9-F737C99AC817}"/>
              </a:ext>
            </a:extLst>
          </p:cNvPr>
          <p:cNvGraphicFramePr>
            <a:graphicFrameLocks noChangeAspect="1"/>
          </p:cNvGraphicFramePr>
          <p:nvPr userDrawn="1">
            <p:custDataLst>
              <p:tags r:id="rId1"/>
            </p:custDataLst>
            <p:extLst>
              <p:ext uri="{D42A27DB-BD31-4B8C-83A1-F6EECF244321}">
                <p14:modId xmlns:p14="http://schemas.microsoft.com/office/powerpoint/2010/main" val="7990329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3" name="Object 2" hidden="1">
                        <a:extLst>
                          <a:ext uri="{FF2B5EF4-FFF2-40B4-BE49-F238E27FC236}">
                            <a16:creationId xmlns:a16="http://schemas.microsoft.com/office/drawing/2014/main" id="{5A04ADFE-9A66-4402-ADB9-F737C99AC81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BC9F324-D96D-43C9-9F1D-74F1A749ED0A}"/>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Title 4">
            <a:extLst>
              <a:ext uri="{FF2B5EF4-FFF2-40B4-BE49-F238E27FC236}">
                <a16:creationId xmlns:a16="http://schemas.microsoft.com/office/drawing/2014/main" id="{AD6FF390-C074-41B4-BFDD-16F0AF26BAA5}"/>
              </a:ext>
            </a:extLst>
          </p:cNvPr>
          <p:cNvSpPr>
            <a:spLocks noGrp="1"/>
          </p:cNvSpPr>
          <p:nvPr>
            <p:ph type="title"/>
          </p:nvPr>
        </p:nvSpPr>
        <p:spPr/>
        <p:txBody>
          <a:bodyPr/>
          <a:lstStyle>
            <a:lvl1pPr>
              <a:defRPr>
                <a:solidFill>
                  <a:schemeClr val="bg1"/>
                </a:solidFill>
              </a:defRPr>
            </a:lvl1pPr>
          </a:lstStyle>
          <a:p>
            <a:r>
              <a:rPr lang="pt-BR"/>
              <a:t>Clique para editar o título Mestre</a:t>
            </a:r>
            <a:endParaRPr lang="en-IN"/>
          </a:p>
        </p:txBody>
      </p:sp>
      <p:sp>
        <p:nvSpPr>
          <p:cNvPr id="6" name="Date Placeholder 5">
            <a:extLst>
              <a:ext uri="{FF2B5EF4-FFF2-40B4-BE49-F238E27FC236}">
                <a16:creationId xmlns:a16="http://schemas.microsoft.com/office/drawing/2014/main" id="{8262478C-A2B9-4776-BE79-6136821C6D1B}"/>
              </a:ext>
            </a:extLst>
          </p:cNvPr>
          <p:cNvSpPr>
            <a:spLocks noGrp="1"/>
          </p:cNvSpPr>
          <p:nvPr>
            <p:ph type="dt" sz="half" idx="14"/>
          </p:nvPr>
        </p:nvSpPr>
        <p:spPr/>
        <p:txBody>
          <a:bodyPr/>
          <a:lstStyle>
            <a:lvl1pPr>
              <a:defRPr>
                <a:solidFill>
                  <a:schemeClr val="bg1"/>
                </a:solidFill>
              </a:defRPr>
            </a:lvl1pPr>
          </a:lstStyle>
          <a:p>
            <a:endParaRPr lang="en-IN" dirty="0"/>
          </a:p>
        </p:txBody>
      </p:sp>
      <p:sp>
        <p:nvSpPr>
          <p:cNvPr id="7" name="Footer Placeholder 6">
            <a:extLst>
              <a:ext uri="{FF2B5EF4-FFF2-40B4-BE49-F238E27FC236}">
                <a16:creationId xmlns:a16="http://schemas.microsoft.com/office/drawing/2014/main" id="{B446DDBD-3CF8-4852-AFCD-6916157B8301}"/>
              </a:ext>
            </a:extLst>
          </p:cNvPr>
          <p:cNvSpPr>
            <a:spLocks noGrp="1"/>
          </p:cNvSpPr>
          <p:nvPr>
            <p:ph type="ftr" sz="quarter" idx="15"/>
          </p:nvPr>
        </p:nvSpPr>
        <p:spPr/>
        <p:txBody>
          <a:bodyPr/>
          <a:lstStyle>
            <a:lvl1pPr>
              <a:defRPr>
                <a:solidFill>
                  <a:schemeClr val="bg1"/>
                </a:solidFill>
              </a:defRPr>
            </a:lvl1pPr>
          </a:lstStyle>
          <a:p>
            <a:endParaRPr lang="en-IN" dirty="0"/>
          </a:p>
        </p:txBody>
      </p:sp>
      <p:sp>
        <p:nvSpPr>
          <p:cNvPr id="8" name="Slide Number Placeholder 7">
            <a:extLst>
              <a:ext uri="{FF2B5EF4-FFF2-40B4-BE49-F238E27FC236}">
                <a16:creationId xmlns:a16="http://schemas.microsoft.com/office/drawing/2014/main" id="{99191BF6-7645-4AA5-BBDA-A5098F6872EC}"/>
              </a:ext>
            </a:extLst>
          </p:cNvPr>
          <p:cNvSpPr>
            <a:spLocks noGrp="1"/>
          </p:cNvSpPr>
          <p:nvPr>
            <p:ph type="sldNum" sz="quarter" idx="16"/>
          </p:nvPr>
        </p:nvSpPr>
        <p:spPr/>
        <p:txBody>
          <a:bodyPr/>
          <a:lstStyle>
            <a:lvl1pPr>
              <a:defRPr>
                <a:solidFill>
                  <a:schemeClr val="bg1"/>
                </a:solidFill>
              </a:defRPr>
            </a:lvl1pPr>
          </a:lstStyle>
          <a:p>
            <a:fld id="{A5163908-529D-4A49-892F-D37C4044DFD8}" type="slidenum">
              <a:rPr lang="en-IN" smtClean="0"/>
              <a:pPr/>
              <a:t>‹nº›</a:t>
            </a:fld>
            <a:endParaRPr lang="en-IN"/>
          </a:p>
        </p:txBody>
      </p:sp>
      <p:sp>
        <p:nvSpPr>
          <p:cNvPr id="9" name="Text Placeholder 8">
            <a:extLst>
              <a:ext uri="{FF2B5EF4-FFF2-40B4-BE49-F238E27FC236}">
                <a16:creationId xmlns:a16="http://schemas.microsoft.com/office/drawing/2014/main" id="{C35C9F09-7021-4051-A9D1-030CD6FC330E}"/>
              </a:ext>
            </a:extLst>
          </p:cNvPr>
          <p:cNvSpPr>
            <a:spLocks noGrp="1"/>
          </p:cNvSpPr>
          <p:nvPr>
            <p:ph type="body" sz="quarter" idx="17"/>
          </p:nvPr>
        </p:nvSpPr>
        <p:spPr>
          <a:xfrm>
            <a:off x="504825"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pt-BR"/>
              <a:t>Editar estilos de texto Mestre</a:t>
            </a:r>
          </a:p>
          <a:p>
            <a:pPr lvl="1"/>
            <a:r>
              <a:rPr lang="pt-BR"/>
              <a:t>Segundo nível</a:t>
            </a:r>
          </a:p>
          <a:p>
            <a:pPr lvl="2"/>
            <a:r>
              <a:rPr lang="pt-BR"/>
              <a:t>Terceiro nível</a:t>
            </a:r>
          </a:p>
          <a:p>
            <a:pPr lvl="3"/>
            <a:r>
              <a:rPr lang="pt-BR"/>
              <a:t>Quarto nível</a:t>
            </a:r>
          </a:p>
        </p:txBody>
      </p:sp>
      <p:sp>
        <p:nvSpPr>
          <p:cNvPr id="12" name="Text Placeholder 11">
            <a:extLst>
              <a:ext uri="{FF2B5EF4-FFF2-40B4-BE49-F238E27FC236}">
                <a16:creationId xmlns:a16="http://schemas.microsoft.com/office/drawing/2014/main" id="{4809A377-7525-43E7-B08A-D3AD27D17047}"/>
              </a:ext>
            </a:extLst>
          </p:cNvPr>
          <p:cNvSpPr>
            <a:spLocks noGrp="1"/>
          </p:cNvSpPr>
          <p:nvPr>
            <p:ph type="body" sz="quarter" idx="18"/>
          </p:nvPr>
        </p:nvSpPr>
        <p:spPr>
          <a:xfrm>
            <a:off x="4824413"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pt-BR"/>
              <a:t>Editar estilos de texto Mestre</a:t>
            </a:r>
          </a:p>
          <a:p>
            <a:pPr lvl="1"/>
            <a:r>
              <a:rPr lang="pt-BR"/>
              <a:t>Segundo nível</a:t>
            </a:r>
          </a:p>
          <a:p>
            <a:pPr lvl="2"/>
            <a:r>
              <a:rPr lang="pt-BR"/>
              <a:t>Terceiro nível</a:t>
            </a:r>
          </a:p>
          <a:p>
            <a:pPr lvl="3"/>
            <a:r>
              <a:rPr lang="pt-BR"/>
              <a:t>Quarto nível</a:t>
            </a:r>
          </a:p>
        </p:txBody>
      </p:sp>
      <p:pic>
        <p:nvPicPr>
          <p:cNvPr id="10" name="Picture 9">
            <a:extLst>
              <a:ext uri="{FF2B5EF4-FFF2-40B4-BE49-F238E27FC236}">
                <a16:creationId xmlns:a16="http://schemas.microsoft.com/office/drawing/2014/main" id="{EE4AB85C-6D68-43DC-9254-2702C4AC327B}"/>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1494253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Purple Two Content">
    <p:bg>
      <p:bgPr>
        <a:solidFill>
          <a:schemeClr val="accent6"/>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A04ADFE-9A66-4402-ADB9-F737C99AC817}"/>
              </a:ext>
            </a:extLst>
          </p:cNvPr>
          <p:cNvGraphicFramePr>
            <a:graphicFrameLocks noChangeAspect="1"/>
          </p:cNvGraphicFramePr>
          <p:nvPr userDrawn="1">
            <p:custDataLst>
              <p:tags r:id="rId1"/>
            </p:custDataLst>
            <p:extLst>
              <p:ext uri="{D42A27DB-BD31-4B8C-83A1-F6EECF244321}">
                <p14:modId xmlns:p14="http://schemas.microsoft.com/office/powerpoint/2010/main" val="3992964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3" name="Object 2" hidden="1">
                        <a:extLst>
                          <a:ext uri="{FF2B5EF4-FFF2-40B4-BE49-F238E27FC236}">
                            <a16:creationId xmlns:a16="http://schemas.microsoft.com/office/drawing/2014/main" id="{5A04ADFE-9A66-4402-ADB9-F737C99AC81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BC9F324-D96D-43C9-9F1D-74F1A749ED0A}"/>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Title 4">
            <a:extLst>
              <a:ext uri="{FF2B5EF4-FFF2-40B4-BE49-F238E27FC236}">
                <a16:creationId xmlns:a16="http://schemas.microsoft.com/office/drawing/2014/main" id="{AD6FF390-C074-41B4-BFDD-16F0AF26BAA5}"/>
              </a:ext>
            </a:extLst>
          </p:cNvPr>
          <p:cNvSpPr>
            <a:spLocks noGrp="1"/>
          </p:cNvSpPr>
          <p:nvPr>
            <p:ph type="title"/>
          </p:nvPr>
        </p:nvSpPr>
        <p:spPr/>
        <p:txBody>
          <a:bodyPr/>
          <a:lstStyle>
            <a:lvl1pPr>
              <a:defRPr>
                <a:solidFill>
                  <a:schemeClr val="bg1"/>
                </a:solidFill>
              </a:defRPr>
            </a:lvl1pPr>
          </a:lstStyle>
          <a:p>
            <a:r>
              <a:rPr lang="pt-BR"/>
              <a:t>Clique para editar o título Mestre</a:t>
            </a:r>
            <a:endParaRPr lang="en-IN"/>
          </a:p>
        </p:txBody>
      </p:sp>
      <p:sp>
        <p:nvSpPr>
          <p:cNvPr id="6" name="Date Placeholder 5">
            <a:extLst>
              <a:ext uri="{FF2B5EF4-FFF2-40B4-BE49-F238E27FC236}">
                <a16:creationId xmlns:a16="http://schemas.microsoft.com/office/drawing/2014/main" id="{8262478C-A2B9-4776-BE79-6136821C6D1B}"/>
              </a:ext>
            </a:extLst>
          </p:cNvPr>
          <p:cNvSpPr>
            <a:spLocks noGrp="1"/>
          </p:cNvSpPr>
          <p:nvPr>
            <p:ph type="dt" sz="half" idx="14"/>
          </p:nvPr>
        </p:nvSpPr>
        <p:spPr/>
        <p:txBody>
          <a:bodyPr/>
          <a:lstStyle>
            <a:lvl1pPr>
              <a:defRPr>
                <a:solidFill>
                  <a:schemeClr val="bg1"/>
                </a:solidFill>
              </a:defRPr>
            </a:lvl1pPr>
          </a:lstStyle>
          <a:p>
            <a:endParaRPr lang="en-IN" dirty="0"/>
          </a:p>
        </p:txBody>
      </p:sp>
      <p:sp>
        <p:nvSpPr>
          <p:cNvPr id="7" name="Footer Placeholder 6">
            <a:extLst>
              <a:ext uri="{FF2B5EF4-FFF2-40B4-BE49-F238E27FC236}">
                <a16:creationId xmlns:a16="http://schemas.microsoft.com/office/drawing/2014/main" id="{B446DDBD-3CF8-4852-AFCD-6916157B8301}"/>
              </a:ext>
            </a:extLst>
          </p:cNvPr>
          <p:cNvSpPr>
            <a:spLocks noGrp="1"/>
          </p:cNvSpPr>
          <p:nvPr>
            <p:ph type="ftr" sz="quarter" idx="15"/>
          </p:nvPr>
        </p:nvSpPr>
        <p:spPr/>
        <p:txBody>
          <a:bodyPr/>
          <a:lstStyle>
            <a:lvl1pPr>
              <a:defRPr>
                <a:solidFill>
                  <a:schemeClr val="bg1"/>
                </a:solidFill>
              </a:defRPr>
            </a:lvl1pPr>
          </a:lstStyle>
          <a:p>
            <a:endParaRPr lang="en-IN" dirty="0"/>
          </a:p>
        </p:txBody>
      </p:sp>
      <p:sp>
        <p:nvSpPr>
          <p:cNvPr id="8" name="Slide Number Placeholder 7">
            <a:extLst>
              <a:ext uri="{FF2B5EF4-FFF2-40B4-BE49-F238E27FC236}">
                <a16:creationId xmlns:a16="http://schemas.microsoft.com/office/drawing/2014/main" id="{99191BF6-7645-4AA5-BBDA-A5098F6872EC}"/>
              </a:ext>
            </a:extLst>
          </p:cNvPr>
          <p:cNvSpPr>
            <a:spLocks noGrp="1"/>
          </p:cNvSpPr>
          <p:nvPr>
            <p:ph type="sldNum" sz="quarter" idx="16"/>
          </p:nvPr>
        </p:nvSpPr>
        <p:spPr/>
        <p:txBody>
          <a:bodyPr/>
          <a:lstStyle>
            <a:lvl1pPr>
              <a:defRPr>
                <a:solidFill>
                  <a:schemeClr val="bg1"/>
                </a:solidFill>
              </a:defRPr>
            </a:lvl1pPr>
          </a:lstStyle>
          <a:p>
            <a:fld id="{A5163908-529D-4A49-892F-D37C4044DFD8}" type="slidenum">
              <a:rPr lang="en-IN" smtClean="0"/>
              <a:pPr/>
              <a:t>‹nº›</a:t>
            </a:fld>
            <a:endParaRPr lang="en-IN"/>
          </a:p>
        </p:txBody>
      </p:sp>
      <p:sp>
        <p:nvSpPr>
          <p:cNvPr id="9" name="Text Placeholder 8">
            <a:extLst>
              <a:ext uri="{FF2B5EF4-FFF2-40B4-BE49-F238E27FC236}">
                <a16:creationId xmlns:a16="http://schemas.microsoft.com/office/drawing/2014/main" id="{C35C9F09-7021-4051-A9D1-030CD6FC330E}"/>
              </a:ext>
            </a:extLst>
          </p:cNvPr>
          <p:cNvSpPr>
            <a:spLocks noGrp="1"/>
          </p:cNvSpPr>
          <p:nvPr>
            <p:ph type="body" sz="quarter" idx="17"/>
          </p:nvPr>
        </p:nvSpPr>
        <p:spPr>
          <a:xfrm>
            <a:off x="504825"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pt-BR"/>
              <a:t>Editar estilos de texto Mestre</a:t>
            </a:r>
          </a:p>
          <a:p>
            <a:pPr lvl="1"/>
            <a:r>
              <a:rPr lang="pt-BR"/>
              <a:t>Segundo nível</a:t>
            </a:r>
          </a:p>
          <a:p>
            <a:pPr lvl="2"/>
            <a:r>
              <a:rPr lang="pt-BR"/>
              <a:t>Terceiro nível</a:t>
            </a:r>
          </a:p>
          <a:p>
            <a:pPr lvl="3"/>
            <a:r>
              <a:rPr lang="pt-BR"/>
              <a:t>Quarto nível</a:t>
            </a:r>
          </a:p>
        </p:txBody>
      </p:sp>
      <p:sp>
        <p:nvSpPr>
          <p:cNvPr id="12" name="Text Placeholder 11">
            <a:extLst>
              <a:ext uri="{FF2B5EF4-FFF2-40B4-BE49-F238E27FC236}">
                <a16:creationId xmlns:a16="http://schemas.microsoft.com/office/drawing/2014/main" id="{4809A377-7525-43E7-B08A-D3AD27D17047}"/>
              </a:ext>
            </a:extLst>
          </p:cNvPr>
          <p:cNvSpPr>
            <a:spLocks noGrp="1"/>
          </p:cNvSpPr>
          <p:nvPr>
            <p:ph type="body" sz="quarter" idx="18"/>
          </p:nvPr>
        </p:nvSpPr>
        <p:spPr>
          <a:xfrm>
            <a:off x="4824413"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pt-BR"/>
              <a:t>Editar estilos de texto Mestre</a:t>
            </a:r>
          </a:p>
          <a:p>
            <a:pPr lvl="1"/>
            <a:r>
              <a:rPr lang="pt-BR"/>
              <a:t>Segundo nível</a:t>
            </a:r>
          </a:p>
          <a:p>
            <a:pPr lvl="2"/>
            <a:r>
              <a:rPr lang="pt-BR"/>
              <a:t>Terceiro nível</a:t>
            </a:r>
          </a:p>
          <a:p>
            <a:pPr lvl="3"/>
            <a:r>
              <a:rPr lang="pt-BR"/>
              <a:t>Quarto nível</a:t>
            </a:r>
          </a:p>
        </p:txBody>
      </p:sp>
      <p:pic>
        <p:nvPicPr>
          <p:cNvPr id="10" name="Picture 9">
            <a:extLst>
              <a:ext uri="{FF2B5EF4-FFF2-40B4-BE49-F238E27FC236}">
                <a16:creationId xmlns:a16="http://schemas.microsoft.com/office/drawing/2014/main" id="{EE4AB85C-6D68-43DC-9254-2702C4AC327B}"/>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6595397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tical image - 1">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BF4024-250B-4DF0-88FD-894C7422FA51}"/>
              </a:ext>
            </a:extLst>
          </p:cNvPr>
          <p:cNvGraphicFramePr>
            <a:graphicFrameLocks noChangeAspect="1"/>
          </p:cNvGraphicFramePr>
          <p:nvPr userDrawn="1">
            <p:custDataLst>
              <p:tags r:id="rId1"/>
            </p:custDataLst>
            <p:extLst>
              <p:ext uri="{D42A27DB-BD31-4B8C-83A1-F6EECF244321}">
                <p14:modId xmlns:p14="http://schemas.microsoft.com/office/powerpoint/2010/main" val="21274871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240ED2-4EC0-4518-89F1-BBB2F52D7439}"/>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6" name="Picture Placeholder 2"/>
          <p:cNvSpPr>
            <a:spLocks noGrp="1"/>
          </p:cNvSpPr>
          <p:nvPr>
            <p:ph type="pic" sz="quarter" idx="14"/>
          </p:nvPr>
        </p:nvSpPr>
        <p:spPr>
          <a:xfrm>
            <a:off x="0" y="0"/>
            <a:ext cx="3492500" cy="5138928"/>
          </a:xfrm>
          <a:prstGeom prst="rect">
            <a:avLst/>
          </a:prstGeom>
        </p:spPr>
        <p:txBody>
          <a:bodyPr/>
          <a:lstStyle>
            <a:lvl1pPr marL="0" indent="0">
              <a:buNone/>
              <a:defRPr sz="1300">
                <a:solidFill>
                  <a:schemeClr val="tx1"/>
                </a:solidFill>
              </a:defRPr>
            </a:lvl1pPr>
          </a:lstStyle>
          <a:p>
            <a:r>
              <a:rPr lang="pt-BR"/>
              <a:t>Clique no ícone para adicionar uma imagem</a:t>
            </a:r>
            <a:endParaRPr lang="en-US" dirty="0"/>
          </a:p>
        </p:txBody>
      </p:sp>
      <p:sp>
        <p:nvSpPr>
          <p:cNvPr id="2" name="Title 1">
            <a:extLst>
              <a:ext uri="{FF2B5EF4-FFF2-40B4-BE49-F238E27FC236}">
                <a16:creationId xmlns:a16="http://schemas.microsoft.com/office/drawing/2014/main" id="{8CB71538-B430-4B25-AB35-31746FF03029}"/>
              </a:ext>
            </a:extLst>
          </p:cNvPr>
          <p:cNvSpPr>
            <a:spLocks noGrp="1"/>
          </p:cNvSpPr>
          <p:nvPr>
            <p:ph type="title"/>
          </p:nvPr>
        </p:nvSpPr>
        <p:spPr>
          <a:xfrm>
            <a:off x="3995936" y="380999"/>
            <a:ext cx="4032052" cy="698501"/>
          </a:xfrm>
        </p:spPr>
        <p:txBody>
          <a:bodyPr/>
          <a:lstStyle/>
          <a:p>
            <a:r>
              <a:rPr lang="pt-BR"/>
              <a:t>Clique para editar o título Mestre</a:t>
            </a:r>
            <a:endParaRPr lang="en-IN" dirty="0"/>
          </a:p>
        </p:txBody>
      </p:sp>
      <p:sp>
        <p:nvSpPr>
          <p:cNvPr id="5" name="Date Placeholder 4">
            <a:extLst>
              <a:ext uri="{FF2B5EF4-FFF2-40B4-BE49-F238E27FC236}">
                <a16:creationId xmlns:a16="http://schemas.microsoft.com/office/drawing/2014/main" id="{F342523A-C070-4FDB-86F7-7875D41CCDAE}"/>
              </a:ext>
            </a:extLst>
          </p:cNvPr>
          <p:cNvSpPr>
            <a:spLocks noGrp="1"/>
          </p:cNvSpPr>
          <p:nvPr>
            <p:ph type="dt" sz="half" idx="16"/>
          </p:nvPr>
        </p:nvSpPr>
        <p:spPr/>
        <p:txBody>
          <a:bodyPr/>
          <a:lstStyle/>
          <a:p>
            <a:endParaRPr lang="en-IN" dirty="0"/>
          </a:p>
        </p:txBody>
      </p:sp>
      <p:sp>
        <p:nvSpPr>
          <p:cNvPr id="7" name="Footer Placeholder 6">
            <a:extLst>
              <a:ext uri="{FF2B5EF4-FFF2-40B4-BE49-F238E27FC236}">
                <a16:creationId xmlns:a16="http://schemas.microsoft.com/office/drawing/2014/main" id="{910264BD-5203-49E4-BC0F-3E4178D54B1D}"/>
              </a:ext>
            </a:extLst>
          </p:cNvPr>
          <p:cNvSpPr>
            <a:spLocks noGrp="1"/>
          </p:cNvSpPr>
          <p:nvPr>
            <p:ph type="ftr" sz="quarter" idx="17"/>
          </p:nvPr>
        </p:nvSpPr>
        <p:spPr/>
        <p:txBody>
          <a:bodyPr/>
          <a:lstStyle/>
          <a:p>
            <a:endParaRPr lang="en-IN" dirty="0"/>
          </a:p>
        </p:txBody>
      </p:sp>
      <p:sp>
        <p:nvSpPr>
          <p:cNvPr id="8" name="Slide Number Placeholder 7">
            <a:extLst>
              <a:ext uri="{FF2B5EF4-FFF2-40B4-BE49-F238E27FC236}">
                <a16:creationId xmlns:a16="http://schemas.microsoft.com/office/drawing/2014/main" id="{3E744C28-1BF7-4E7F-A965-D914E61E58F3}"/>
              </a:ext>
            </a:extLst>
          </p:cNvPr>
          <p:cNvSpPr>
            <a:spLocks noGrp="1"/>
          </p:cNvSpPr>
          <p:nvPr>
            <p:ph type="sldNum" sz="quarter" idx="18"/>
          </p:nvPr>
        </p:nvSpPr>
        <p:spPr/>
        <p:txBody>
          <a:bodyPr/>
          <a:lstStyle/>
          <a:p>
            <a:fld id="{A5163908-529D-4A49-892F-D37C4044DFD8}" type="slidenum">
              <a:rPr lang="en-IN" smtClean="0"/>
              <a:pPr/>
              <a:t>‹nº›</a:t>
            </a:fld>
            <a:endParaRPr lang="en-IN"/>
          </a:p>
        </p:txBody>
      </p:sp>
      <p:sp>
        <p:nvSpPr>
          <p:cNvPr id="12" name="Text Placeholder 11">
            <a:extLst>
              <a:ext uri="{FF2B5EF4-FFF2-40B4-BE49-F238E27FC236}">
                <a16:creationId xmlns:a16="http://schemas.microsoft.com/office/drawing/2014/main" id="{0A17CC56-2B12-4A59-950F-3DCB9600CEDE}"/>
              </a:ext>
            </a:extLst>
          </p:cNvPr>
          <p:cNvSpPr>
            <a:spLocks noGrp="1"/>
          </p:cNvSpPr>
          <p:nvPr>
            <p:ph type="body" sz="quarter" idx="19"/>
          </p:nvPr>
        </p:nvSpPr>
        <p:spPr>
          <a:xfrm>
            <a:off x="3995936" y="1217612"/>
            <a:ext cx="4644828" cy="3460751"/>
          </a:xfrm>
        </p:spPr>
        <p:txBody>
          <a:bodyPr/>
          <a:lstStyle/>
          <a:p>
            <a:pPr lvl="0"/>
            <a:r>
              <a:rPr lang="pt-BR"/>
              <a:t>Editar estilos de texto Mestre</a:t>
            </a:r>
          </a:p>
          <a:p>
            <a:pPr lvl="1"/>
            <a:r>
              <a:rPr lang="pt-BR"/>
              <a:t>Segundo nível</a:t>
            </a:r>
          </a:p>
          <a:p>
            <a:pPr lvl="2"/>
            <a:r>
              <a:rPr lang="pt-BR"/>
              <a:t>Terceiro nível</a:t>
            </a:r>
          </a:p>
          <a:p>
            <a:pPr lvl="3"/>
            <a:r>
              <a:rPr lang="pt-BR"/>
              <a:t>Quarto nível</a:t>
            </a:r>
          </a:p>
        </p:txBody>
      </p:sp>
    </p:spTree>
    <p:extLst>
      <p:ext uri="{BB962C8B-B14F-4D97-AF65-F5344CB8AC3E}">
        <p14:creationId xmlns:p14="http://schemas.microsoft.com/office/powerpoint/2010/main" val="290315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Vertical image - 2">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493118-70BE-49DA-9C6C-347B4D8A8BC0}"/>
              </a:ext>
            </a:extLst>
          </p:cNvPr>
          <p:cNvGraphicFramePr>
            <a:graphicFrameLocks noChangeAspect="1"/>
          </p:cNvGraphicFramePr>
          <p:nvPr userDrawn="1">
            <p:custDataLst>
              <p:tags r:id="rId1"/>
            </p:custDataLst>
            <p:extLst>
              <p:ext uri="{D42A27DB-BD31-4B8C-83A1-F6EECF244321}">
                <p14:modId xmlns:p14="http://schemas.microsoft.com/office/powerpoint/2010/main" val="13623859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1B156F3-CF8C-4CDD-A03E-A24D93085D2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6" name="Picture Placeholder 2"/>
          <p:cNvSpPr>
            <a:spLocks noGrp="1"/>
          </p:cNvSpPr>
          <p:nvPr>
            <p:ph type="pic" sz="quarter" idx="14"/>
          </p:nvPr>
        </p:nvSpPr>
        <p:spPr>
          <a:xfrm>
            <a:off x="5651500" y="0"/>
            <a:ext cx="3492500" cy="5138928"/>
          </a:xfrm>
          <a:prstGeom prst="rect">
            <a:avLst/>
          </a:prstGeom>
        </p:spPr>
        <p:txBody>
          <a:bodyPr/>
          <a:lstStyle>
            <a:lvl1pPr marL="0" indent="0">
              <a:buNone/>
              <a:defRPr sz="1300">
                <a:solidFill>
                  <a:schemeClr val="tx1"/>
                </a:solidFill>
              </a:defRPr>
            </a:lvl1pPr>
          </a:lstStyle>
          <a:p>
            <a:r>
              <a:rPr lang="pt-BR"/>
              <a:t>Clique no ícone para adicionar uma imagem</a:t>
            </a:r>
            <a:endParaRPr lang="en-US" dirty="0"/>
          </a:p>
        </p:txBody>
      </p:sp>
      <p:sp>
        <p:nvSpPr>
          <p:cNvPr id="3" name="Title 2">
            <a:extLst>
              <a:ext uri="{FF2B5EF4-FFF2-40B4-BE49-F238E27FC236}">
                <a16:creationId xmlns:a16="http://schemas.microsoft.com/office/drawing/2014/main" id="{7923F61C-4E8C-4FD1-B6ED-B2BBE09DECD2}"/>
              </a:ext>
            </a:extLst>
          </p:cNvPr>
          <p:cNvSpPr>
            <a:spLocks noGrp="1"/>
          </p:cNvSpPr>
          <p:nvPr>
            <p:ph type="title"/>
          </p:nvPr>
        </p:nvSpPr>
        <p:spPr>
          <a:xfrm>
            <a:off x="504826" y="380999"/>
            <a:ext cx="4535575" cy="698501"/>
          </a:xfrm>
        </p:spPr>
        <p:txBody>
          <a:bodyPr/>
          <a:lstStyle/>
          <a:p>
            <a:r>
              <a:rPr lang="pt-BR"/>
              <a:t>Clique para editar o título Mestre</a:t>
            </a:r>
            <a:endParaRPr lang="en-IN" dirty="0"/>
          </a:p>
        </p:txBody>
      </p:sp>
      <p:sp>
        <p:nvSpPr>
          <p:cNvPr id="2" name="Date Placeholder 1">
            <a:extLst>
              <a:ext uri="{FF2B5EF4-FFF2-40B4-BE49-F238E27FC236}">
                <a16:creationId xmlns:a16="http://schemas.microsoft.com/office/drawing/2014/main" id="{9615EEC5-0A06-4B5F-809B-FA1044DD4102}"/>
              </a:ext>
            </a:extLst>
          </p:cNvPr>
          <p:cNvSpPr>
            <a:spLocks noGrp="1"/>
          </p:cNvSpPr>
          <p:nvPr>
            <p:ph type="dt" sz="half" idx="16"/>
          </p:nvPr>
        </p:nvSpPr>
        <p:spPr/>
        <p:txBody>
          <a:bodyPr/>
          <a:lstStyle/>
          <a:p>
            <a:endParaRPr lang="en-IN" dirty="0"/>
          </a:p>
        </p:txBody>
      </p:sp>
      <p:sp>
        <p:nvSpPr>
          <p:cNvPr id="7" name="Footer Placeholder 6">
            <a:extLst>
              <a:ext uri="{FF2B5EF4-FFF2-40B4-BE49-F238E27FC236}">
                <a16:creationId xmlns:a16="http://schemas.microsoft.com/office/drawing/2014/main" id="{131F658F-CD8F-4E6E-BDBA-CBEEDB568400}"/>
              </a:ext>
            </a:extLst>
          </p:cNvPr>
          <p:cNvSpPr>
            <a:spLocks noGrp="1"/>
          </p:cNvSpPr>
          <p:nvPr>
            <p:ph type="ftr" sz="quarter" idx="17"/>
          </p:nvPr>
        </p:nvSpPr>
        <p:spPr/>
        <p:txBody>
          <a:bodyPr/>
          <a:lstStyle/>
          <a:p>
            <a:endParaRPr lang="en-IN" dirty="0"/>
          </a:p>
        </p:txBody>
      </p:sp>
      <p:sp>
        <p:nvSpPr>
          <p:cNvPr id="11" name="Slide Number Placeholder 10">
            <a:extLst>
              <a:ext uri="{FF2B5EF4-FFF2-40B4-BE49-F238E27FC236}">
                <a16:creationId xmlns:a16="http://schemas.microsoft.com/office/drawing/2014/main" id="{79D84B06-2D47-45F2-9684-460ADDAA2DA0}"/>
              </a:ext>
            </a:extLst>
          </p:cNvPr>
          <p:cNvSpPr>
            <a:spLocks noGrp="1"/>
          </p:cNvSpPr>
          <p:nvPr>
            <p:ph type="sldNum" sz="quarter" idx="18"/>
          </p:nvPr>
        </p:nvSpPr>
        <p:spPr/>
        <p:txBody>
          <a:bodyPr/>
          <a:lstStyle/>
          <a:p>
            <a:fld id="{A5163908-529D-4A49-892F-D37C4044DFD8}" type="slidenum">
              <a:rPr lang="en-IN" smtClean="0"/>
              <a:pPr/>
              <a:t>‹nº›</a:t>
            </a:fld>
            <a:endParaRPr lang="en-IN"/>
          </a:p>
        </p:txBody>
      </p:sp>
      <p:sp>
        <p:nvSpPr>
          <p:cNvPr id="12" name="Text Placeholder 11">
            <a:extLst>
              <a:ext uri="{FF2B5EF4-FFF2-40B4-BE49-F238E27FC236}">
                <a16:creationId xmlns:a16="http://schemas.microsoft.com/office/drawing/2014/main" id="{DA4E067B-840F-47D3-B48B-45596F55FF9C}"/>
              </a:ext>
            </a:extLst>
          </p:cNvPr>
          <p:cNvSpPr>
            <a:spLocks noGrp="1"/>
          </p:cNvSpPr>
          <p:nvPr>
            <p:ph type="body" sz="quarter" idx="19"/>
          </p:nvPr>
        </p:nvSpPr>
        <p:spPr>
          <a:xfrm>
            <a:off x="504825" y="1217613"/>
            <a:ext cx="4535576" cy="3460750"/>
          </a:xfrm>
        </p:spPr>
        <p:txBody>
          <a:bodyPr/>
          <a:lstStyle/>
          <a:p>
            <a:pPr lvl="0"/>
            <a:r>
              <a:rPr lang="pt-BR"/>
              <a:t>Editar estilos de texto Mestre</a:t>
            </a:r>
          </a:p>
          <a:p>
            <a:pPr lvl="1"/>
            <a:r>
              <a:rPr lang="pt-BR"/>
              <a:t>Segundo nível</a:t>
            </a:r>
          </a:p>
          <a:p>
            <a:pPr lvl="2"/>
            <a:r>
              <a:rPr lang="pt-BR"/>
              <a:t>Terceiro nível</a:t>
            </a:r>
          </a:p>
          <a:p>
            <a:pPr lvl="3"/>
            <a:r>
              <a:rPr lang="pt-BR"/>
              <a:t>Quarto nível</a:t>
            </a:r>
          </a:p>
        </p:txBody>
      </p:sp>
      <p:sp>
        <p:nvSpPr>
          <p:cNvPr id="10" name="Text Placeholder 9">
            <a:extLst>
              <a:ext uri="{FF2B5EF4-FFF2-40B4-BE49-F238E27FC236}">
                <a16:creationId xmlns:a16="http://schemas.microsoft.com/office/drawing/2014/main" id="{7A2ED915-94F6-46CD-826E-92A745D55295}"/>
              </a:ext>
            </a:extLst>
          </p:cNvPr>
          <p:cNvSpPr>
            <a:spLocks noGrp="1"/>
          </p:cNvSpPr>
          <p:nvPr>
            <p:ph type="body" sz="quarter" idx="22" hasCustomPrompt="1"/>
          </p:nvPr>
        </p:nvSpPr>
        <p:spPr>
          <a:xfrm>
            <a:off x="8280764" y="216000"/>
            <a:ext cx="360000" cy="457297"/>
          </a:xfrm>
          <a:blipFill dpi="0" rotWithShape="1">
            <a:blip r:embed="rId6">
              <a:alphaModFix amt="90000"/>
            </a:blip>
            <a:srcRect/>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42119245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orizontal image - 1">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796B7A6-8E09-43BE-AD8E-4D7F6C40B1CE}"/>
              </a:ext>
            </a:extLst>
          </p:cNvPr>
          <p:cNvGraphicFramePr>
            <a:graphicFrameLocks noChangeAspect="1"/>
          </p:cNvGraphicFramePr>
          <p:nvPr userDrawn="1">
            <p:custDataLst>
              <p:tags r:id="rId1"/>
            </p:custDataLst>
            <p:extLst>
              <p:ext uri="{D42A27DB-BD31-4B8C-83A1-F6EECF244321}">
                <p14:modId xmlns:p14="http://schemas.microsoft.com/office/powerpoint/2010/main" val="10843621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80C839-211D-4D2C-84AA-B3FFFB3A69E6}"/>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6" name="Picture Placeholder 2"/>
          <p:cNvSpPr>
            <a:spLocks noGrp="1"/>
          </p:cNvSpPr>
          <p:nvPr>
            <p:ph type="pic" sz="quarter" idx="14"/>
          </p:nvPr>
        </p:nvSpPr>
        <p:spPr>
          <a:xfrm>
            <a:off x="2" y="1217612"/>
            <a:ext cx="5656880" cy="3460751"/>
          </a:xfrm>
          <a:prstGeom prst="rect">
            <a:avLst/>
          </a:prstGeom>
        </p:spPr>
        <p:txBody>
          <a:bodyPr/>
          <a:lstStyle>
            <a:lvl1pPr marL="0" indent="0">
              <a:buNone/>
              <a:defRPr sz="1300">
                <a:solidFill>
                  <a:schemeClr val="tx1"/>
                </a:solidFill>
              </a:defRPr>
            </a:lvl1pPr>
          </a:lstStyle>
          <a:p>
            <a:r>
              <a:rPr lang="pt-BR"/>
              <a:t>Clique no ícone para adicionar uma imagem</a:t>
            </a:r>
            <a:endParaRPr lang="en-US" dirty="0"/>
          </a:p>
        </p:txBody>
      </p:sp>
      <p:sp>
        <p:nvSpPr>
          <p:cNvPr id="7" name="Title 6">
            <a:extLst>
              <a:ext uri="{FF2B5EF4-FFF2-40B4-BE49-F238E27FC236}">
                <a16:creationId xmlns:a16="http://schemas.microsoft.com/office/drawing/2014/main" id="{A41FA11C-355A-42A0-8ACC-631313FC9678}"/>
              </a:ext>
            </a:extLst>
          </p:cNvPr>
          <p:cNvSpPr>
            <a:spLocks noGrp="1"/>
          </p:cNvSpPr>
          <p:nvPr>
            <p:ph type="title"/>
          </p:nvPr>
        </p:nvSpPr>
        <p:spPr/>
        <p:txBody>
          <a:bodyPr/>
          <a:lstStyle/>
          <a:p>
            <a:r>
              <a:rPr lang="pt-BR"/>
              <a:t>Clique para editar o título Mestre</a:t>
            </a:r>
            <a:endParaRPr lang="en-IN"/>
          </a:p>
        </p:txBody>
      </p:sp>
      <p:sp>
        <p:nvSpPr>
          <p:cNvPr id="8" name="Date Placeholder 7">
            <a:extLst>
              <a:ext uri="{FF2B5EF4-FFF2-40B4-BE49-F238E27FC236}">
                <a16:creationId xmlns:a16="http://schemas.microsoft.com/office/drawing/2014/main" id="{A361182E-6B7A-4849-BC57-86A86014FF88}"/>
              </a:ext>
            </a:extLst>
          </p:cNvPr>
          <p:cNvSpPr>
            <a:spLocks noGrp="1"/>
          </p:cNvSpPr>
          <p:nvPr>
            <p:ph type="dt" sz="half" idx="17"/>
          </p:nvPr>
        </p:nvSpPr>
        <p:spPr/>
        <p:txBody>
          <a:bodyPr/>
          <a:lstStyle/>
          <a:p>
            <a:endParaRPr lang="en-IN" dirty="0"/>
          </a:p>
        </p:txBody>
      </p:sp>
      <p:sp>
        <p:nvSpPr>
          <p:cNvPr id="9" name="Footer Placeholder 8">
            <a:extLst>
              <a:ext uri="{FF2B5EF4-FFF2-40B4-BE49-F238E27FC236}">
                <a16:creationId xmlns:a16="http://schemas.microsoft.com/office/drawing/2014/main" id="{E52FD04A-862C-4934-BC73-93BBD939EFDA}"/>
              </a:ext>
            </a:extLst>
          </p:cNvPr>
          <p:cNvSpPr>
            <a:spLocks noGrp="1"/>
          </p:cNvSpPr>
          <p:nvPr>
            <p:ph type="ftr" sz="quarter" idx="18"/>
          </p:nvPr>
        </p:nvSpPr>
        <p:spPr/>
        <p:txBody>
          <a:bodyPr/>
          <a:lstStyle/>
          <a:p>
            <a:endParaRPr lang="en-IN" dirty="0"/>
          </a:p>
        </p:txBody>
      </p:sp>
      <p:sp>
        <p:nvSpPr>
          <p:cNvPr id="10" name="Slide Number Placeholder 9">
            <a:extLst>
              <a:ext uri="{FF2B5EF4-FFF2-40B4-BE49-F238E27FC236}">
                <a16:creationId xmlns:a16="http://schemas.microsoft.com/office/drawing/2014/main" id="{6BB82D07-B33E-49CB-AC52-C6579322403D}"/>
              </a:ext>
            </a:extLst>
          </p:cNvPr>
          <p:cNvSpPr>
            <a:spLocks noGrp="1"/>
          </p:cNvSpPr>
          <p:nvPr>
            <p:ph type="sldNum" sz="quarter" idx="19"/>
          </p:nvPr>
        </p:nvSpPr>
        <p:spPr/>
        <p:txBody>
          <a:bodyPr/>
          <a:lstStyle/>
          <a:p>
            <a:fld id="{A5163908-529D-4A49-892F-D37C4044DFD8}" type="slidenum">
              <a:rPr lang="en-IN" smtClean="0"/>
              <a:pPr/>
              <a:t>‹nº›</a:t>
            </a:fld>
            <a:endParaRPr lang="en-IN"/>
          </a:p>
        </p:txBody>
      </p:sp>
      <p:sp>
        <p:nvSpPr>
          <p:cNvPr id="11" name="Text Placeholder 10">
            <a:extLst>
              <a:ext uri="{FF2B5EF4-FFF2-40B4-BE49-F238E27FC236}">
                <a16:creationId xmlns:a16="http://schemas.microsoft.com/office/drawing/2014/main" id="{04820880-CEF8-4B01-8B09-8EC1A7E2F09F}"/>
              </a:ext>
            </a:extLst>
          </p:cNvPr>
          <p:cNvSpPr>
            <a:spLocks noGrp="1"/>
          </p:cNvSpPr>
          <p:nvPr>
            <p:ph type="body" sz="quarter" idx="20"/>
          </p:nvPr>
        </p:nvSpPr>
        <p:spPr>
          <a:xfrm>
            <a:off x="5872147" y="1217612"/>
            <a:ext cx="2768616" cy="3460751"/>
          </a:xfrm>
        </p:spPr>
        <p:txBody>
          <a:bodyPr/>
          <a:lstStyle/>
          <a:p>
            <a:pPr lvl="0"/>
            <a:r>
              <a:rPr lang="pt-BR"/>
              <a:t>Editar estilos de texto Mestre</a:t>
            </a:r>
          </a:p>
          <a:p>
            <a:pPr lvl="1"/>
            <a:r>
              <a:rPr lang="pt-BR"/>
              <a:t>Segundo nível</a:t>
            </a:r>
          </a:p>
          <a:p>
            <a:pPr lvl="2"/>
            <a:r>
              <a:rPr lang="pt-BR"/>
              <a:t>Terceiro nível</a:t>
            </a:r>
          </a:p>
          <a:p>
            <a:pPr lvl="3"/>
            <a:r>
              <a:rPr lang="pt-BR"/>
              <a:t>Quarto nível</a:t>
            </a:r>
          </a:p>
        </p:txBody>
      </p:sp>
    </p:spTree>
    <p:extLst>
      <p:ext uri="{BB962C8B-B14F-4D97-AF65-F5344CB8AC3E}">
        <p14:creationId xmlns:p14="http://schemas.microsoft.com/office/powerpoint/2010/main" val="41436105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orizontal image - 2">
    <p:spTree>
      <p:nvGrpSpPr>
        <p:cNvPr id="1" name=""/>
        <p:cNvGrpSpPr/>
        <p:nvPr/>
      </p:nvGrpSpPr>
      <p:grpSpPr>
        <a:xfrm>
          <a:off x="0" y="0"/>
          <a:ext cx="0" cy="0"/>
          <a:chOff x="0" y="0"/>
          <a:chExt cx="0" cy="0"/>
        </a:xfrm>
      </p:grpSpPr>
      <p:sp>
        <p:nvSpPr>
          <p:cNvPr id="6" name="Picture Placeholder 2"/>
          <p:cNvSpPr>
            <a:spLocks noGrp="1"/>
          </p:cNvSpPr>
          <p:nvPr>
            <p:ph type="pic" sz="quarter" idx="14"/>
          </p:nvPr>
        </p:nvSpPr>
        <p:spPr>
          <a:xfrm>
            <a:off x="3502617" y="1217613"/>
            <a:ext cx="5641383" cy="3460750"/>
          </a:xfrm>
          <a:prstGeom prst="rect">
            <a:avLst/>
          </a:prstGeom>
        </p:spPr>
        <p:txBody>
          <a:bodyPr/>
          <a:lstStyle>
            <a:lvl1pPr marL="0" indent="0">
              <a:buNone/>
              <a:defRPr sz="1300">
                <a:solidFill>
                  <a:schemeClr val="tx1"/>
                </a:solidFill>
              </a:defRPr>
            </a:lvl1pPr>
          </a:lstStyle>
          <a:p>
            <a:r>
              <a:rPr lang="pt-BR"/>
              <a:t>Clique no ícone para adicionar uma imagem</a:t>
            </a:r>
            <a:endParaRPr lang="en-US" dirty="0"/>
          </a:p>
        </p:txBody>
      </p:sp>
      <p:sp>
        <p:nvSpPr>
          <p:cNvPr id="3" name="Title 2">
            <a:extLst>
              <a:ext uri="{FF2B5EF4-FFF2-40B4-BE49-F238E27FC236}">
                <a16:creationId xmlns:a16="http://schemas.microsoft.com/office/drawing/2014/main" id="{E4250E1E-97E8-4411-B532-AD7CE1F30888}"/>
              </a:ext>
            </a:extLst>
          </p:cNvPr>
          <p:cNvSpPr>
            <a:spLocks noGrp="1"/>
          </p:cNvSpPr>
          <p:nvPr>
            <p:ph type="title"/>
          </p:nvPr>
        </p:nvSpPr>
        <p:spPr/>
        <p:txBody>
          <a:bodyPr/>
          <a:lstStyle/>
          <a:p>
            <a:r>
              <a:rPr lang="pt-BR"/>
              <a:t>Clique para editar o título Mestre</a:t>
            </a:r>
            <a:endParaRPr lang="en-IN"/>
          </a:p>
        </p:txBody>
      </p:sp>
      <p:sp>
        <p:nvSpPr>
          <p:cNvPr id="5" name="Date Placeholder 4">
            <a:extLst>
              <a:ext uri="{FF2B5EF4-FFF2-40B4-BE49-F238E27FC236}">
                <a16:creationId xmlns:a16="http://schemas.microsoft.com/office/drawing/2014/main" id="{27AA891F-E92C-403A-BFCC-535E846FAADC}"/>
              </a:ext>
            </a:extLst>
          </p:cNvPr>
          <p:cNvSpPr>
            <a:spLocks noGrp="1"/>
          </p:cNvSpPr>
          <p:nvPr>
            <p:ph type="dt" sz="half" idx="16"/>
          </p:nvPr>
        </p:nvSpPr>
        <p:spPr/>
        <p:txBody>
          <a:bodyPr/>
          <a:lstStyle/>
          <a:p>
            <a:endParaRPr lang="en-IN" dirty="0"/>
          </a:p>
        </p:txBody>
      </p:sp>
      <p:sp>
        <p:nvSpPr>
          <p:cNvPr id="7" name="Footer Placeholder 6">
            <a:extLst>
              <a:ext uri="{FF2B5EF4-FFF2-40B4-BE49-F238E27FC236}">
                <a16:creationId xmlns:a16="http://schemas.microsoft.com/office/drawing/2014/main" id="{E82573C8-E590-4CEE-84C0-E3B118D75FAE}"/>
              </a:ext>
            </a:extLst>
          </p:cNvPr>
          <p:cNvSpPr>
            <a:spLocks noGrp="1"/>
          </p:cNvSpPr>
          <p:nvPr>
            <p:ph type="ftr" sz="quarter" idx="17"/>
          </p:nvPr>
        </p:nvSpPr>
        <p:spPr/>
        <p:txBody>
          <a:bodyPr/>
          <a:lstStyle/>
          <a:p>
            <a:endParaRPr lang="en-IN" dirty="0"/>
          </a:p>
        </p:txBody>
      </p:sp>
      <p:sp>
        <p:nvSpPr>
          <p:cNvPr id="8" name="Slide Number Placeholder 7">
            <a:extLst>
              <a:ext uri="{FF2B5EF4-FFF2-40B4-BE49-F238E27FC236}">
                <a16:creationId xmlns:a16="http://schemas.microsoft.com/office/drawing/2014/main" id="{3D0A0AFB-ED51-4458-A2A2-DDC32D4086EA}"/>
              </a:ext>
            </a:extLst>
          </p:cNvPr>
          <p:cNvSpPr>
            <a:spLocks noGrp="1"/>
          </p:cNvSpPr>
          <p:nvPr>
            <p:ph type="sldNum" sz="quarter" idx="18"/>
          </p:nvPr>
        </p:nvSpPr>
        <p:spPr/>
        <p:txBody>
          <a:bodyPr/>
          <a:lstStyle/>
          <a:p>
            <a:fld id="{A5163908-529D-4A49-892F-D37C4044DFD8}" type="slidenum">
              <a:rPr lang="en-IN" smtClean="0"/>
              <a:pPr/>
              <a:t>‹nº›</a:t>
            </a:fld>
            <a:endParaRPr lang="en-IN"/>
          </a:p>
        </p:txBody>
      </p:sp>
      <p:sp>
        <p:nvSpPr>
          <p:cNvPr id="9" name="Text Placeholder 8">
            <a:extLst>
              <a:ext uri="{FF2B5EF4-FFF2-40B4-BE49-F238E27FC236}">
                <a16:creationId xmlns:a16="http://schemas.microsoft.com/office/drawing/2014/main" id="{CD241E64-67CD-4CA0-81D4-1083916DD1B8}"/>
              </a:ext>
            </a:extLst>
          </p:cNvPr>
          <p:cNvSpPr>
            <a:spLocks noGrp="1"/>
          </p:cNvSpPr>
          <p:nvPr>
            <p:ph type="body" sz="quarter" idx="19"/>
          </p:nvPr>
        </p:nvSpPr>
        <p:spPr>
          <a:xfrm>
            <a:off x="504825" y="1217612"/>
            <a:ext cx="2757568" cy="3460751"/>
          </a:xfrm>
        </p:spPr>
        <p:txBody>
          <a:bodyPr/>
          <a:lstStyle/>
          <a:p>
            <a:pPr lvl="0"/>
            <a:r>
              <a:rPr lang="pt-BR"/>
              <a:t>Editar estilos de texto Mestre</a:t>
            </a:r>
          </a:p>
          <a:p>
            <a:pPr lvl="1"/>
            <a:r>
              <a:rPr lang="pt-BR"/>
              <a:t>Segundo nível</a:t>
            </a:r>
          </a:p>
          <a:p>
            <a:pPr lvl="2"/>
            <a:r>
              <a:rPr lang="pt-BR"/>
              <a:t>Terceiro nível</a:t>
            </a:r>
          </a:p>
          <a:p>
            <a:pPr lvl="3"/>
            <a:r>
              <a:rPr lang="pt-BR"/>
              <a:t>Quarto nível</a:t>
            </a:r>
          </a:p>
        </p:txBody>
      </p:sp>
    </p:spTree>
    <p:extLst>
      <p:ext uri="{BB962C8B-B14F-4D97-AF65-F5344CB8AC3E}">
        <p14:creationId xmlns:p14="http://schemas.microsoft.com/office/powerpoint/2010/main" val="1628624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column images">
    <p:spTree>
      <p:nvGrpSpPr>
        <p:cNvPr id="1" name=""/>
        <p:cNvGrpSpPr/>
        <p:nvPr/>
      </p:nvGrpSpPr>
      <p:grpSpPr>
        <a:xfrm>
          <a:off x="0" y="0"/>
          <a:ext cx="0" cy="0"/>
          <a:chOff x="0" y="0"/>
          <a:chExt cx="0" cy="0"/>
        </a:xfrm>
      </p:grpSpPr>
      <p:sp>
        <p:nvSpPr>
          <p:cNvPr id="8" name="Picture Placeholder 3"/>
          <p:cNvSpPr>
            <a:spLocks noGrp="1"/>
          </p:cNvSpPr>
          <p:nvPr>
            <p:ph type="pic" sz="quarter" idx="15"/>
          </p:nvPr>
        </p:nvSpPr>
        <p:spPr>
          <a:xfrm>
            <a:off x="504825" y="1217613"/>
            <a:ext cx="3816350" cy="2346387"/>
          </a:xfrm>
          <a:prstGeom prst="rect">
            <a:avLst/>
          </a:prstGeom>
        </p:spPr>
        <p:txBody>
          <a:bodyPr/>
          <a:lstStyle>
            <a:lvl1pPr marL="0" indent="0">
              <a:buNone/>
              <a:defRPr sz="1300"/>
            </a:lvl1pPr>
          </a:lstStyle>
          <a:p>
            <a:r>
              <a:rPr lang="pt-BR"/>
              <a:t>Clique no ícone para adicionar uma imagem</a:t>
            </a:r>
            <a:endParaRPr lang="en-US" dirty="0"/>
          </a:p>
        </p:txBody>
      </p:sp>
      <p:sp>
        <p:nvSpPr>
          <p:cNvPr id="14" name="Picture Placeholder 3"/>
          <p:cNvSpPr>
            <a:spLocks noGrp="1"/>
          </p:cNvSpPr>
          <p:nvPr>
            <p:ph type="pic" sz="quarter" idx="16"/>
          </p:nvPr>
        </p:nvSpPr>
        <p:spPr>
          <a:xfrm>
            <a:off x="4824413" y="1217613"/>
            <a:ext cx="3816350" cy="2346387"/>
          </a:xfrm>
          <a:prstGeom prst="rect">
            <a:avLst/>
          </a:prstGeom>
        </p:spPr>
        <p:txBody>
          <a:bodyPr/>
          <a:lstStyle>
            <a:lvl1pPr marL="0" indent="0">
              <a:buNone/>
              <a:defRPr sz="1300"/>
            </a:lvl1pPr>
          </a:lstStyle>
          <a:p>
            <a:r>
              <a:rPr lang="pt-BR"/>
              <a:t>Clique no ícone para adicionar uma imagem</a:t>
            </a:r>
            <a:endParaRPr lang="en-US" dirty="0"/>
          </a:p>
        </p:txBody>
      </p:sp>
      <p:sp>
        <p:nvSpPr>
          <p:cNvPr id="3" name="Title 2">
            <a:extLst>
              <a:ext uri="{FF2B5EF4-FFF2-40B4-BE49-F238E27FC236}">
                <a16:creationId xmlns:a16="http://schemas.microsoft.com/office/drawing/2014/main" id="{BDAB248D-57C3-42BE-B1A8-E7FC1A3875E4}"/>
              </a:ext>
            </a:extLst>
          </p:cNvPr>
          <p:cNvSpPr>
            <a:spLocks noGrp="1"/>
          </p:cNvSpPr>
          <p:nvPr>
            <p:ph type="title"/>
          </p:nvPr>
        </p:nvSpPr>
        <p:spPr/>
        <p:txBody>
          <a:bodyPr/>
          <a:lstStyle/>
          <a:p>
            <a:r>
              <a:rPr lang="pt-BR"/>
              <a:t>Clique para editar o título Mestre</a:t>
            </a:r>
            <a:endParaRPr lang="en-IN"/>
          </a:p>
        </p:txBody>
      </p:sp>
      <p:sp>
        <p:nvSpPr>
          <p:cNvPr id="4" name="Date Placeholder 3">
            <a:extLst>
              <a:ext uri="{FF2B5EF4-FFF2-40B4-BE49-F238E27FC236}">
                <a16:creationId xmlns:a16="http://schemas.microsoft.com/office/drawing/2014/main" id="{E67D1C86-B158-41D0-A938-63F01F335763}"/>
              </a:ext>
            </a:extLst>
          </p:cNvPr>
          <p:cNvSpPr>
            <a:spLocks noGrp="1"/>
          </p:cNvSpPr>
          <p:nvPr>
            <p:ph type="dt" sz="half" idx="19"/>
          </p:nvPr>
        </p:nvSpPr>
        <p:spPr/>
        <p:txBody>
          <a:bodyPr/>
          <a:lstStyle/>
          <a:p>
            <a:endParaRPr lang="en-IN" dirty="0"/>
          </a:p>
        </p:txBody>
      </p:sp>
      <p:sp>
        <p:nvSpPr>
          <p:cNvPr id="6" name="Footer Placeholder 5">
            <a:extLst>
              <a:ext uri="{FF2B5EF4-FFF2-40B4-BE49-F238E27FC236}">
                <a16:creationId xmlns:a16="http://schemas.microsoft.com/office/drawing/2014/main" id="{3026D6C4-8F10-4092-B714-9020C41BB820}"/>
              </a:ext>
            </a:extLst>
          </p:cNvPr>
          <p:cNvSpPr>
            <a:spLocks noGrp="1"/>
          </p:cNvSpPr>
          <p:nvPr>
            <p:ph type="ftr" sz="quarter" idx="20"/>
          </p:nvPr>
        </p:nvSpPr>
        <p:spPr/>
        <p:txBody>
          <a:bodyPr/>
          <a:lstStyle/>
          <a:p>
            <a:endParaRPr lang="en-IN" dirty="0"/>
          </a:p>
        </p:txBody>
      </p:sp>
      <p:sp>
        <p:nvSpPr>
          <p:cNvPr id="7" name="Slide Number Placeholder 6">
            <a:extLst>
              <a:ext uri="{FF2B5EF4-FFF2-40B4-BE49-F238E27FC236}">
                <a16:creationId xmlns:a16="http://schemas.microsoft.com/office/drawing/2014/main" id="{4FADD015-4119-4EA1-B431-858F91EA5FD3}"/>
              </a:ext>
            </a:extLst>
          </p:cNvPr>
          <p:cNvSpPr>
            <a:spLocks noGrp="1"/>
          </p:cNvSpPr>
          <p:nvPr>
            <p:ph type="sldNum" sz="quarter" idx="21"/>
          </p:nvPr>
        </p:nvSpPr>
        <p:spPr/>
        <p:txBody>
          <a:bodyPr/>
          <a:lstStyle/>
          <a:p>
            <a:fld id="{A5163908-529D-4A49-892F-D37C4044DFD8}" type="slidenum">
              <a:rPr lang="en-IN" smtClean="0"/>
              <a:pPr/>
              <a:t>‹nº›</a:t>
            </a:fld>
            <a:endParaRPr lang="en-IN"/>
          </a:p>
        </p:txBody>
      </p:sp>
      <p:sp>
        <p:nvSpPr>
          <p:cNvPr id="9" name="Text Placeholder 8">
            <a:extLst>
              <a:ext uri="{FF2B5EF4-FFF2-40B4-BE49-F238E27FC236}">
                <a16:creationId xmlns:a16="http://schemas.microsoft.com/office/drawing/2014/main" id="{68BDAA8A-021C-4EC1-B26E-48889996AA3D}"/>
              </a:ext>
            </a:extLst>
          </p:cNvPr>
          <p:cNvSpPr>
            <a:spLocks noGrp="1"/>
          </p:cNvSpPr>
          <p:nvPr>
            <p:ph type="body" sz="quarter" idx="22"/>
          </p:nvPr>
        </p:nvSpPr>
        <p:spPr>
          <a:xfrm>
            <a:off x="504825" y="3753002"/>
            <a:ext cx="3816350" cy="925362"/>
          </a:xfrm>
        </p:spPr>
        <p:txBody>
          <a:bodyPr/>
          <a:lstStyle/>
          <a:p>
            <a:pPr lvl="0"/>
            <a:r>
              <a:rPr lang="pt-BR"/>
              <a:t>Editar estilos de texto Mestre</a:t>
            </a:r>
          </a:p>
          <a:p>
            <a:pPr lvl="1"/>
            <a:r>
              <a:rPr lang="pt-BR"/>
              <a:t>Segundo nível</a:t>
            </a:r>
          </a:p>
          <a:p>
            <a:pPr lvl="2"/>
            <a:r>
              <a:rPr lang="pt-BR"/>
              <a:t>Terceiro nível</a:t>
            </a:r>
          </a:p>
        </p:txBody>
      </p:sp>
      <p:sp>
        <p:nvSpPr>
          <p:cNvPr id="11" name="Text Placeholder 10">
            <a:extLst>
              <a:ext uri="{FF2B5EF4-FFF2-40B4-BE49-F238E27FC236}">
                <a16:creationId xmlns:a16="http://schemas.microsoft.com/office/drawing/2014/main" id="{098F5822-A908-4933-8FD3-A83B190BF6E2}"/>
              </a:ext>
            </a:extLst>
          </p:cNvPr>
          <p:cNvSpPr>
            <a:spLocks noGrp="1"/>
          </p:cNvSpPr>
          <p:nvPr>
            <p:ph type="body" sz="quarter" idx="23"/>
          </p:nvPr>
        </p:nvSpPr>
        <p:spPr>
          <a:xfrm>
            <a:off x="4824413" y="3753002"/>
            <a:ext cx="3816350" cy="925362"/>
          </a:xfrm>
        </p:spPr>
        <p:txBody>
          <a:bodyPr/>
          <a:lstStyle/>
          <a:p>
            <a:pPr lvl="0"/>
            <a:r>
              <a:rPr lang="pt-BR"/>
              <a:t>Editar estilos de texto Mestre</a:t>
            </a:r>
          </a:p>
          <a:p>
            <a:pPr lvl="1"/>
            <a:r>
              <a:rPr lang="pt-BR"/>
              <a:t>Segundo nível</a:t>
            </a:r>
          </a:p>
          <a:p>
            <a:pPr lvl="2"/>
            <a:r>
              <a:rPr lang="pt-BR"/>
              <a:t>Terceiro nível</a:t>
            </a:r>
          </a:p>
        </p:txBody>
      </p:sp>
    </p:spTree>
    <p:extLst>
      <p:ext uri="{BB962C8B-B14F-4D97-AF65-F5344CB8AC3E}">
        <p14:creationId xmlns:p14="http://schemas.microsoft.com/office/powerpoint/2010/main" val="28063992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F063C06-AE5B-4F6F-9C37-FBE1184F3CB5}"/>
              </a:ext>
            </a:extLst>
          </p:cNvPr>
          <p:cNvGraphicFramePr>
            <a:graphicFrameLocks noChangeAspect="1"/>
          </p:cNvGraphicFramePr>
          <p:nvPr userDrawn="1">
            <p:custDataLst>
              <p:tags r:id="rId1"/>
            </p:custDataLst>
            <p:extLst>
              <p:ext uri="{D42A27DB-BD31-4B8C-83A1-F6EECF244321}">
                <p14:modId xmlns:p14="http://schemas.microsoft.com/office/powerpoint/2010/main" val="2908615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DD051A0-039D-42D9-A58B-EA14A08412FD}"/>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4" name="Picture Placeholder 3"/>
          <p:cNvSpPr>
            <a:spLocks noGrp="1"/>
          </p:cNvSpPr>
          <p:nvPr>
            <p:ph type="pic" sz="quarter" idx="14"/>
          </p:nvPr>
        </p:nvSpPr>
        <p:spPr>
          <a:xfrm>
            <a:off x="504825" y="1217613"/>
            <a:ext cx="8135939" cy="3460750"/>
          </a:xfrm>
          <a:prstGeom prst="rect">
            <a:avLst/>
          </a:prstGeom>
        </p:spPr>
        <p:txBody>
          <a:bodyPr lIns="0" tIns="0" rIns="0" bIns="0"/>
          <a:lstStyle>
            <a:lvl1pPr marL="0" indent="0">
              <a:buNone/>
              <a:defRPr sz="1400"/>
            </a:lvl1pPr>
          </a:lstStyle>
          <a:p>
            <a:r>
              <a:rPr lang="pt-BR"/>
              <a:t>Clique no ícone para adicionar uma imagem</a:t>
            </a:r>
            <a:endParaRPr lang="en-US" dirty="0"/>
          </a:p>
        </p:txBody>
      </p:sp>
      <p:sp>
        <p:nvSpPr>
          <p:cNvPr id="5" name="Title 4">
            <a:extLst>
              <a:ext uri="{FF2B5EF4-FFF2-40B4-BE49-F238E27FC236}">
                <a16:creationId xmlns:a16="http://schemas.microsoft.com/office/drawing/2014/main" id="{CE0F8291-C16C-4418-9B6D-28D21CA7A5A0}"/>
              </a:ext>
            </a:extLst>
          </p:cNvPr>
          <p:cNvSpPr>
            <a:spLocks noGrp="1"/>
          </p:cNvSpPr>
          <p:nvPr>
            <p:ph type="title"/>
          </p:nvPr>
        </p:nvSpPr>
        <p:spPr/>
        <p:txBody>
          <a:bodyPr/>
          <a:lstStyle/>
          <a:p>
            <a:r>
              <a:rPr lang="pt-BR"/>
              <a:t>Clique para editar o título Mestre</a:t>
            </a:r>
            <a:endParaRPr lang="en-IN"/>
          </a:p>
        </p:txBody>
      </p:sp>
      <p:sp>
        <p:nvSpPr>
          <p:cNvPr id="7" name="Date Placeholder 6">
            <a:extLst>
              <a:ext uri="{FF2B5EF4-FFF2-40B4-BE49-F238E27FC236}">
                <a16:creationId xmlns:a16="http://schemas.microsoft.com/office/drawing/2014/main" id="{F8BB389B-3B07-4E50-B6D9-4F152C767077}"/>
              </a:ext>
            </a:extLst>
          </p:cNvPr>
          <p:cNvSpPr>
            <a:spLocks noGrp="1"/>
          </p:cNvSpPr>
          <p:nvPr>
            <p:ph type="dt" sz="half" idx="15"/>
          </p:nvPr>
        </p:nvSpPr>
        <p:spPr/>
        <p:txBody>
          <a:bodyPr/>
          <a:lstStyle/>
          <a:p>
            <a:endParaRPr lang="en-IN" dirty="0"/>
          </a:p>
        </p:txBody>
      </p:sp>
      <p:sp>
        <p:nvSpPr>
          <p:cNvPr id="8" name="Footer Placeholder 7">
            <a:extLst>
              <a:ext uri="{FF2B5EF4-FFF2-40B4-BE49-F238E27FC236}">
                <a16:creationId xmlns:a16="http://schemas.microsoft.com/office/drawing/2014/main" id="{086D7D42-1612-4F34-9E0C-4BB0F061DDF3}"/>
              </a:ext>
            </a:extLst>
          </p:cNvPr>
          <p:cNvSpPr>
            <a:spLocks noGrp="1"/>
          </p:cNvSpPr>
          <p:nvPr>
            <p:ph type="ftr" sz="quarter" idx="16"/>
          </p:nvPr>
        </p:nvSpPr>
        <p:spPr/>
        <p:txBody>
          <a:bodyPr/>
          <a:lstStyle/>
          <a:p>
            <a:endParaRPr lang="en-IN" dirty="0"/>
          </a:p>
        </p:txBody>
      </p:sp>
      <p:sp>
        <p:nvSpPr>
          <p:cNvPr id="9" name="Slide Number Placeholder 8">
            <a:extLst>
              <a:ext uri="{FF2B5EF4-FFF2-40B4-BE49-F238E27FC236}">
                <a16:creationId xmlns:a16="http://schemas.microsoft.com/office/drawing/2014/main" id="{8F40F500-5589-4B84-923C-8EFC4E3CAEDD}"/>
              </a:ext>
            </a:extLst>
          </p:cNvPr>
          <p:cNvSpPr>
            <a:spLocks noGrp="1"/>
          </p:cNvSpPr>
          <p:nvPr>
            <p:ph type="sldNum" sz="quarter" idx="17"/>
          </p:nvPr>
        </p:nvSpPr>
        <p:spPr/>
        <p:txBody>
          <a:bodyPr/>
          <a:lstStyle/>
          <a:p>
            <a:fld id="{A5163908-529D-4A49-892F-D37C4044DFD8}" type="slidenum">
              <a:rPr lang="en-IN" smtClean="0"/>
              <a:pPr/>
              <a:t>‹nº›</a:t>
            </a:fld>
            <a:endParaRPr lang="en-IN"/>
          </a:p>
        </p:txBody>
      </p:sp>
    </p:spTree>
    <p:extLst>
      <p:ext uri="{BB962C8B-B14F-4D97-AF65-F5344CB8AC3E}">
        <p14:creationId xmlns:p14="http://schemas.microsoft.com/office/powerpoint/2010/main" val="20360807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Footer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5797D4-FD91-4A72-BFB7-8798A1097FE6}"/>
              </a:ext>
            </a:extLst>
          </p:cNvPr>
          <p:cNvSpPr>
            <a:spLocks noGrp="1"/>
          </p:cNvSpPr>
          <p:nvPr>
            <p:ph type="dt" sz="half" idx="10"/>
          </p:nvPr>
        </p:nvSpPr>
        <p:spPr/>
        <p:txBody>
          <a:bodyPr/>
          <a:lstStyle/>
          <a:p>
            <a:endParaRPr lang="en-IN" dirty="0"/>
          </a:p>
        </p:txBody>
      </p:sp>
      <p:sp>
        <p:nvSpPr>
          <p:cNvPr id="3" name="Footer Placeholder 2">
            <a:extLst>
              <a:ext uri="{FF2B5EF4-FFF2-40B4-BE49-F238E27FC236}">
                <a16:creationId xmlns:a16="http://schemas.microsoft.com/office/drawing/2014/main" id="{AEB80F89-4AE5-4088-80FE-245322572BB3}"/>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68167E6-9B12-4AF6-B568-50379A338E9F}"/>
              </a:ext>
            </a:extLst>
          </p:cNvPr>
          <p:cNvSpPr>
            <a:spLocks noGrp="1"/>
          </p:cNvSpPr>
          <p:nvPr>
            <p:ph type="sldNum" sz="quarter" idx="12"/>
          </p:nvPr>
        </p:nvSpPr>
        <p:spPr/>
        <p:txBody>
          <a:bodyPr/>
          <a:lstStyle/>
          <a:p>
            <a:fld id="{A5163908-529D-4A49-892F-D37C4044DFD8}" type="slidenum">
              <a:rPr lang="en-IN" smtClean="0"/>
              <a:pPr/>
              <a:t>‹nº›</a:t>
            </a:fld>
            <a:endParaRPr lang="en-IN"/>
          </a:p>
        </p:txBody>
      </p:sp>
    </p:spTree>
    <p:extLst>
      <p:ext uri="{BB962C8B-B14F-4D97-AF65-F5344CB8AC3E}">
        <p14:creationId xmlns:p14="http://schemas.microsoft.com/office/powerpoint/2010/main" val="16482458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Full bleed im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389AD4B-CD2A-4E02-85A1-532A4A2512EA}"/>
              </a:ext>
            </a:extLst>
          </p:cNvPr>
          <p:cNvGraphicFramePr>
            <a:graphicFrameLocks noChangeAspect="1"/>
          </p:cNvGraphicFramePr>
          <p:nvPr userDrawn="1">
            <p:custDataLst>
              <p:tags r:id="rId1"/>
            </p:custDataLst>
            <p:extLst>
              <p:ext uri="{D42A27DB-BD31-4B8C-83A1-F6EECF244321}">
                <p14:modId xmlns:p14="http://schemas.microsoft.com/office/powerpoint/2010/main" val="37946272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9" imgH="478" progId="TCLayout.ActiveDocument.1">
                  <p:embed/>
                </p:oleObj>
              </mc:Choice>
              <mc:Fallback>
                <p:oleObj name="think-cell Slide" r:id="rId3" imgW="479" imgH="47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Picture Placeholder 3">
            <a:extLst>
              <a:ext uri="{FF2B5EF4-FFF2-40B4-BE49-F238E27FC236}">
                <a16:creationId xmlns:a16="http://schemas.microsoft.com/office/drawing/2014/main" id="{E97ACB5B-4858-4068-9665-FC3C21C10656}"/>
              </a:ext>
            </a:extLst>
          </p:cNvPr>
          <p:cNvSpPr>
            <a:spLocks noGrp="1"/>
          </p:cNvSpPr>
          <p:nvPr>
            <p:ph type="pic" sz="quarter" idx="22" hasCustomPrompt="1"/>
          </p:nvPr>
        </p:nvSpPr>
        <p:spPr>
          <a:xfrm>
            <a:off x="0" y="0"/>
            <a:ext cx="9144000" cy="5143500"/>
          </a:xfrm>
        </p:spPr>
        <p:txBody>
          <a:bodyPr/>
          <a:lstStyle>
            <a:lvl1pPr marL="0" indent="0">
              <a:buNone/>
              <a:defRPr/>
            </a:lvl1pPr>
          </a:lstStyle>
          <a:p>
            <a:r>
              <a:rPr lang="en-US" dirty="0"/>
              <a:t>Click icon to insert photo (16:9)</a:t>
            </a:r>
          </a:p>
        </p:txBody>
      </p:sp>
      <p:sp>
        <p:nvSpPr>
          <p:cNvPr id="5" name="Text Placeholder 9">
            <a:extLst>
              <a:ext uri="{FF2B5EF4-FFF2-40B4-BE49-F238E27FC236}">
                <a16:creationId xmlns:a16="http://schemas.microsoft.com/office/drawing/2014/main" id="{1F548E2F-0354-46E1-A24B-261AE848986D}"/>
              </a:ext>
            </a:extLst>
          </p:cNvPr>
          <p:cNvSpPr>
            <a:spLocks noGrp="1"/>
          </p:cNvSpPr>
          <p:nvPr>
            <p:ph type="body" sz="quarter" idx="23" hasCustomPrompt="1"/>
          </p:nvPr>
        </p:nvSpPr>
        <p:spPr>
          <a:xfrm>
            <a:off x="8280764" y="216000"/>
            <a:ext cx="360000" cy="457297"/>
          </a:xfrm>
          <a:blipFill dpi="0" rotWithShape="1">
            <a:blip r:embed="rId5">
              <a:alphaModFix amt="90000"/>
            </a:blip>
            <a:srcRect/>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364383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aqua">
    <p:bg>
      <p:bgPr>
        <a:gradFill>
          <a:gsLst>
            <a:gs pos="18000">
              <a:srgbClr val="1E9D8B"/>
            </a:gs>
            <a:gs pos="100000">
              <a:srgbClr val="4FB5AE"/>
            </a:gs>
          </a:gsLst>
          <a:lin ang="21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1"/>
            </p:custDataLst>
            <p:extLst>
              <p:ext uri="{D42A27DB-BD31-4B8C-83A1-F6EECF244321}">
                <p14:modId xmlns:p14="http://schemas.microsoft.com/office/powerpoint/2010/main" val="3364229734"/>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3" imgW="479" imgH="478" progId="TCLayout.ActiveDocument.1">
                  <p:embed/>
                </p:oleObj>
              </mc:Choice>
              <mc:Fallback>
                <p:oleObj name="think-cell Slide" r:id="rId3" imgW="479" imgH="478" progId="TCLayout.ActiveDocument.1">
                  <p:embed/>
                  <p:pic>
                    <p:nvPicPr>
                      <p:cNvPr id="5" name="Object 4" hidden="1">
                        <a:extLst>
                          <a:ext uri="{FF2B5EF4-FFF2-40B4-BE49-F238E27FC236}">
                            <a16:creationId xmlns:a16="http://schemas.microsoft.com/office/drawing/2014/main" id="{305F3BA2-B27F-4D6D-85C6-0EB92E2D65FF}"/>
                          </a:ext>
                        </a:extLst>
                      </p:cNvPr>
                      <p:cNvPicPr/>
                      <p:nvPr/>
                    </p:nvPicPr>
                    <p:blipFill>
                      <a:blip r:embed="rId4"/>
                      <a:stretch>
                        <a:fillRect/>
                      </a:stretch>
                    </p:blipFill>
                    <p:spPr>
                      <a:xfrm>
                        <a:off x="1591" y="1192"/>
                        <a:ext cx="1587" cy="1190"/>
                      </a:xfrm>
                      <a:prstGeom prst="rect">
                        <a:avLst/>
                      </a:prstGeom>
                    </p:spPr>
                  </p:pic>
                </p:oleObj>
              </mc:Fallback>
            </mc:AlternateContent>
          </a:graphicData>
        </a:graphic>
      </p:graphicFrame>
      <p:sp>
        <p:nvSpPr>
          <p:cNvPr id="19" name="Text Placeholder 3">
            <a:extLst>
              <a:ext uri="{FF2B5EF4-FFF2-40B4-BE49-F238E27FC236}">
                <a16:creationId xmlns:a16="http://schemas.microsoft.com/office/drawing/2014/main" id="{C3653E61-8455-43DD-85E1-3EFD32553394}"/>
              </a:ext>
            </a:extLst>
          </p:cNvPr>
          <p:cNvSpPr>
            <a:spLocks noGrp="1"/>
          </p:cNvSpPr>
          <p:nvPr userDrawn="1">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spcBef>
                <a:spcPts val="0"/>
              </a:spcBef>
              <a:buFontTx/>
              <a:buNone/>
              <a:defRPr sz="1100" b="1">
                <a:solidFill>
                  <a:schemeClr val="bg1"/>
                </a:solidFill>
              </a:defRPr>
            </a:lvl1pPr>
          </a:lstStyle>
          <a:p>
            <a:pPr lvl="0"/>
            <a:r>
              <a:rPr lang="en-US" noProof="0" dirty="0"/>
              <a:t>_Author</a:t>
            </a:r>
          </a:p>
        </p:txBody>
      </p:sp>
      <p:sp>
        <p:nvSpPr>
          <p:cNvPr id="20" name="Text Placeholder 3">
            <a:extLst>
              <a:ext uri="{FF2B5EF4-FFF2-40B4-BE49-F238E27FC236}">
                <a16:creationId xmlns:a16="http://schemas.microsoft.com/office/drawing/2014/main" id="{4D300ACA-1DDA-445B-9241-4ACC24CFD5AE}"/>
              </a:ext>
            </a:extLst>
          </p:cNvPr>
          <p:cNvSpPr>
            <a:spLocks noGrp="1"/>
          </p:cNvSpPr>
          <p:nvPr userDrawn="1">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_Business</a:t>
            </a:r>
          </a:p>
        </p:txBody>
      </p:sp>
      <p:sp>
        <p:nvSpPr>
          <p:cNvPr id="21" name="Text Placeholder 3">
            <a:extLst>
              <a:ext uri="{FF2B5EF4-FFF2-40B4-BE49-F238E27FC236}">
                <a16:creationId xmlns:a16="http://schemas.microsoft.com/office/drawing/2014/main" id="{3DFCA62A-CA79-426E-B592-49ABCC31F8A8}"/>
              </a:ext>
            </a:extLst>
          </p:cNvPr>
          <p:cNvSpPr>
            <a:spLocks noGrp="1"/>
          </p:cNvSpPr>
          <p:nvPr userDrawn="1">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_Date</a:t>
            </a:r>
          </a:p>
        </p:txBody>
      </p:sp>
      <p:sp>
        <p:nvSpPr>
          <p:cNvPr id="22" name="Text Placeholder 3">
            <a:extLst>
              <a:ext uri="{FF2B5EF4-FFF2-40B4-BE49-F238E27FC236}">
                <a16:creationId xmlns:a16="http://schemas.microsoft.com/office/drawing/2014/main" id="{B26F3FA1-170D-4773-936E-E5E7447A5872}"/>
              </a:ext>
            </a:extLst>
          </p:cNvPr>
          <p:cNvSpPr>
            <a:spLocks noGrp="1"/>
          </p:cNvSpPr>
          <p:nvPr userDrawn="1">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36pt</a:t>
            </a:r>
          </a:p>
        </p:txBody>
      </p:sp>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667"/>
            <a:ext cx="9136556" cy="5142166"/>
          </a:xfrm>
          <a:prstGeom prst="rect">
            <a:avLst/>
          </a:prstGeom>
        </p:spPr>
      </p:pic>
    </p:spTree>
    <p:extLst>
      <p:ext uri="{BB962C8B-B14F-4D97-AF65-F5344CB8AC3E}">
        <p14:creationId xmlns:p14="http://schemas.microsoft.com/office/powerpoint/2010/main" val="10617017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ull bleed vide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389AD4B-CD2A-4E02-85A1-532A4A2512EA}"/>
              </a:ext>
            </a:extLst>
          </p:cNvPr>
          <p:cNvGraphicFramePr>
            <a:graphicFrameLocks noChangeAspect="1"/>
          </p:cNvGraphicFramePr>
          <p:nvPr userDrawn="1">
            <p:custDataLst>
              <p:tags r:id="rId1"/>
            </p:custDataLst>
            <p:extLst>
              <p:ext uri="{D42A27DB-BD31-4B8C-83A1-F6EECF244321}">
                <p14:modId xmlns:p14="http://schemas.microsoft.com/office/powerpoint/2010/main" val="317956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9" imgH="478" progId="TCLayout.ActiveDocument.1">
                  <p:embed/>
                </p:oleObj>
              </mc:Choice>
              <mc:Fallback>
                <p:oleObj name="think-cell Slide" r:id="rId3" imgW="479" imgH="478" progId="TCLayout.ActiveDocument.1">
                  <p:embed/>
                  <p:pic>
                    <p:nvPicPr>
                      <p:cNvPr id="2" name="Object 1" hidden="1">
                        <a:extLst>
                          <a:ext uri="{FF2B5EF4-FFF2-40B4-BE49-F238E27FC236}">
                            <a16:creationId xmlns:a16="http://schemas.microsoft.com/office/drawing/2014/main" id="{3389AD4B-CD2A-4E02-85A1-532A4A2512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Media Placeholder 3">
            <a:extLst>
              <a:ext uri="{FF2B5EF4-FFF2-40B4-BE49-F238E27FC236}">
                <a16:creationId xmlns:a16="http://schemas.microsoft.com/office/drawing/2014/main" id="{462C7498-3AB5-4406-913C-71CCEC8866D0}"/>
              </a:ext>
            </a:extLst>
          </p:cNvPr>
          <p:cNvSpPr>
            <a:spLocks noGrp="1"/>
          </p:cNvSpPr>
          <p:nvPr>
            <p:ph type="media" sz="quarter" idx="22" hasCustomPrompt="1"/>
          </p:nvPr>
        </p:nvSpPr>
        <p:spPr>
          <a:xfrm>
            <a:off x="0" y="0"/>
            <a:ext cx="9144000" cy="5143500"/>
          </a:xfrm>
        </p:spPr>
        <p:txBody>
          <a:bodyPr/>
          <a:lstStyle>
            <a:lvl1pPr marL="0" indent="0">
              <a:buNone/>
              <a:defRPr/>
            </a:lvl1pPr>
          </a:lstStyle>
          <a:p>
            <a:r>
              <a:rPr lang="en-US" dirty="0"/>
              <a:t>Click icon to insert video (16:9)</a:t>
            </a:r>
          </a:p>
        </p:txBody>
      </p:sp>
    </p:spTree>
    <p:extLst>
      <p:ext uri="{BB962C8B-B14F-4D97-AF65-F5344CB8AC3E}">
        <p14:creationId xmlns:p14="http://schemas.microsoft.com/office/powerpoint/2010/main" val="1910466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2"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tx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spTree>
    <p:extLst>
      <p:ext uri="{BB962C8B-B14F-4D97-AF65-F5344CB8AC3E}">
        <p14:creationId xmlns:p14="http://schemas.microsoft.com/office/powerpoint/2010/main" val="30068937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dark blue">
    <p:bg>
      <p:bgPr>
        <a:gradFill>
          <a:gsLst>
            <a:gs pos="0">
              <a:srgbClr val="003478"/>
            </a:gs>
            <a:gs pos="100000">
              <a:srgbClr val="0089C4"/>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2"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a:extLst>
              <a:ext uri="{FF2B5EF4-FFF2-40B4-BE49-F238E27FC236}">
                <a16:creationId xmlns:a16="http://schemas.microsoft.com/office/drawing/2014/main" id="{A380518A-9ACF-8844-AFD1-AB184AC65BDC}"/>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33438100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blue">
    <p:bg>
      <p:bgPr>
        <a:gradFill>
          <a:gsLst>
            <a:gs pos="18000">
              <a:srgbClr val="0089C4"/>
            </a:gs>
            <a:gs pos="0">
              <a:srgbClr val="0089C4"/>
            </a:gs>
            <a:gs pos="100000">
              <a:srgbClr val="629FD5"/>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2"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a:extLst>
              <a:ext uri="{FF2B5EF4-FFF2-40B4-BE49-F238E27FC236}">
                <a16:creationId xmlns:a16="http://schemas.microsoft.com/office/drawing/2014/main" id="{5B4770E6-DFFC-4965-BCFF-C2F025ADA5DD}"/>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0049779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dark aqua">
    <p:bg>
      <p:bgPr>
        <a:gradFill>
          <a:gsLst>
            <a:gs pos="0">
              <a:srgbClr val="156570"/>
            </a:gs>
            <a:gs pos="100000">
              <a:srgbClr val="1E9D8B"/>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2"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a:extLst>
              <a:ext uri="{FF2B5EF4-FFF2-40B4-BE49-F238E27FC236}">
                <a16:creationId xmlns:a16="http://schemas.microsoft.com/office/drawing/2014/main" id="{1463CA9F-55F7-443D-BDB2-CC212DC826B2}"/>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9797404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aqua">
    <p:bg>
      <p:bgPr>
        <a:gradFill>
          <a:gsLst>
            <a:gs pos="18000">
              <a:srgbClr val="1E9D8B"/>
            </a:gs>
            <a:gs pos="0">
              <a:srgbClr val="1E9D8B"/>
            </a:gs>
            <a:gs pos="100000">
              <a:srgbClr val="4FB5AE"/>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2"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a:extLst>
              <a:ext uri="{FF2B5EF4-FFF2-40B4-BE49-F238E27FC236}">
                <a16:creationId xmlns:a16="http://schemas.microsoft.com/office/drawing/2014/main" id="{4858E946-AE1B-43D2-AC7C-8CB943F67772}"/>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151293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dark green">
    <p:bg>
      <p:bgPr>
        <a:gradFill>
          <a:gsLst>
            <a:gs pos="0">
              <a:srgbClr val="00693C"/>
            </a:gs>
            <a:gs pos="100000">
              <a:srgbClr val="5B8F22"/>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2"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a:extLst>
              <a:ext uri="{FF2B5EF4-FFF2-40B4-BE49-F238E27FC236}">
                <a16:creationId xmlns:a16="http://schemas.microsoft.com/office/drawing/2014/main" id="{001F90D0-6CD9-4C1B-A4C2-46CE98B2ABAD}"/>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18553861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green">
    <p:bg>
      <p:bgPr>
        <a:gradFill>
          <a:gsLst>
            <a:gs pos="18000">
              <a:srgbClr val="5B8F22"/>
            </a:gs>
            <a:gs pos="0">
              <a:srgbClr val="5B8F22"/>
            </a:gs>
            <a:gs pos="100000">
              <a:srgbClr val="A4B507"/>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2"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a:extLst>
              <a:ext uri="{FF2B5EF4-FFF2-40B4-BE49-F238E27FC236}">
                <a16:creationId xmlns:a16="http://schemas.microsoft.com/office/drawing/2014/main" id="{2F7AA786-DB75-447B-8332-AC6C6640A59F}"/>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8719341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dark pink">
    <p:bg>
      <p:bgPr>
        <a:gradFill>
          <a:gsLst>
            <a:gs pos="0">
              <a:srgbClr val="91004B"/>
            </a:gs>
            <a:gs pos="100000">
              <a:srgbClr val="EC4371"/>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2"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a:extLst>
              <a:ext uri="{FF2B5EF4-FFF2-40B4-BE49-F238E27FC236}">
                <a16:creationId xmlns:a16="http://schemas.microsoft.com/office/drawing/2014/main" id="{23DAE9EB-A548-4354-803D-A97A84FD56D7}"/>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41332007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pink">
    <p:bg>
      <p:bgPr>
        <a:gradFill>
          <a:gsLst>
            <a:gs pos="18000">
              <a:srgbClr val="EC4371"/>
            </a:gs>
            <a:gs pos="0">
              <a:srgbClr val="EC4371"/>
            </a:gs>
            <a:gs pos="100000">
              <a:srgbClr val="E59AAA"/>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2"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a:extLst>
              <a:ext uri="{FF2B5EF4-FFF2-40B4-BE49-F238E27FC236}">
                <a16:creationId xmlns:a16="http://schemas.microsoft.com/office/drawing/2014/main" id="{2F8FE969-BFB6-40FA-BDFB-A70E2DA11302}"/>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1045701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  dark green">
    <p:bg>
      <p:bgPr>
        <a:gradFill>
          <a:gsLst>
            <a:gs pos="0">
              <a:srgbClr val="00693C"/>
            </a:gs>
            <a:gs pos="100000">
              <a:srgbClr val="5B8F22"/>
            </a:gs>
          </a:gsLst>
          <a:lin ang="21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1"/>
            </p:custDataLst>
            <p:extLst>
              <p:ext uri="{D42A27DB-BD31-4B8C-83A1-F6EECF244321}">
                <p14:modId xmlns:p14="http://schemas.microsoft.com/office/powerpoint/2010/main" val="2985488729"/>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3" imgW="479" imgH="478" progId="TCLayout.ActiveDocument.1">
                  <p:embed/>
                </p:oleObj>
              </mc:Choice>
              <mc:Fallback>
                <p:oleObj name="think-cell Slide" r:id="rId3" imgW="479" imgH="478" progId="TCLayout.ActiveDocument.1">
                  <p:embed/>
                  <p:pic>
                    <p:nvPicPr>
                      <p:cNvPr id="5" name="Object 4" hidden="1">
                        <a:extLst>
                          <a:ext uri="{FF2B5EF4-FFF2-40B4-BE49-F238E27FC236}">
                            <a16:creationId xmlns:a16="http://schemas.microsoft.com/office/drawing/2014/main" id="{305F3BA2-B27F-4D6D-85C6-0EB92E2D65FF}"/>
                          </a:ext>
                        </a:extLst>
                      </p:cNvPr>
                      <p:cNvPicPr/>
                      <p:nvPr/>
                    </p:nvPicPr>
                    <p:blipFill>
                      <a:blip r:embed="rId4"/>
                      <a:stretch>
                        <a:fillRect/>
                      </a:stretch>
                    </p:blipFill>
                    <p:spPr>
                      <a:xfrm>
                        <a:off x="1591" y="1192"/>
                        <a:ext cx="1587" cy="1190"/>
                      </a:xfrm>
                      <a:prstGeom prst="rect">
                        <a:avLst/>
                      </a:prstGeom>
                    </p:spPr>
                  </p:pic>
                </p:oleObj>
              </mc:Fallback>
            </mc:AlternateContent>
          </a:graphicData>
        </a:graphic>
      </p:graphicFrame>
      <p:sp>
        <p:nvSpPr>
          <p:cNvPr id="19" name="Text Placeholder 3">
            <a:extLst>
              <a:ext uri="{FF2B5EF4-FFF2-40B4-BE49-F238E27FC236}">
                <a16:creationId xmlns:a16="http://schemas.microsoft.com/office/drawing/2014/main" id="{C3653E61-8455-43DD-85E1-3EFD32553394}"/>
              </a:ext>
            </a:extLst>
          </p:cNvPr>
          <p:cNvSpPr>
            <a:spLocks noGrp="1"/>
          </p:cNvSpPr>
          <p:nvPr userDrawn="1">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spcBef>
                <a:spcPts val="0"/>
              </a:spcBef>
              <a:buFontTx/>
              <a:buNone/>
              <a:defRPr sz="1100" b="1">
                <a:solidFill>
                  <a:schemeClr val="bg1"/>
                </a:solidFill>
              </a:defRPr>
            </a:lvl1pPr>
          </a:lstStyle>
          <a:p>
            <a:pPr lvl="0"/>
            <a:r>
              <a:rPr lang="en-US" noProof="0" dirty="0"/>
              <a:t>_Author</a:t>
            </a:r>
          </a:p>
        </p:txBody>
      </p:sp>
      <p:sp>
        <p:nvSpPr>
          <p:cNvPr id="20" name="Text Placeholder 3">
            <a:extLst>
              <a:ext uri="{FF2B5EF4-FFF2-40B4-BE49-F238E27FC236}">
                <a16:creationId xmlns:a16="http://schemas.microsoft.com/office/drawing/2014/main" id="{4D300ACA-1DDA-445B-9241-4ACC24CFD5AE}"/>
              </a:ext>
            </a:extLst>
          </p:cNvPr>
          <p:cNvSpPr>
            <a:spLocks noGrp="1"/>
          </p:cNvSpPr>
          <p:nvPr userDrawn="1">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_Business</a:t>
            </a:r>
          </a:p>
        </p:txBody>
      </p:sp>
      <p:sp>
        <p:nvSpPr>
          <p:cNvPr id="21" name="Text Placeholder 3">
            <a:extLst>
              <a:ext uri="{FF2B5EF4-FFF2-40B4-BE49-F238E27FC236}">
                <a16:creationId xmlns:a16="http://schemas.microsoft.com/office/drawing/2014/main" id="{3DFCA62A-CA79-426E-B592-49ABCC31F8A8}"/>
              </a:ext>
            </a:extLst>
          </p:cNvPr>
          <p:cNvSpPr>
            <a:spLocks noGrp="1"/>
          </p:cNvSpPr>
          <p:nvPr userDrawn="1">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_Date</a:t>
            </a:r>
          </a:p>
        </p:txBody>
      </p:sp>
      <p:sp>
        <p:nvSpPr>
          <p:cNvPr id="22" name="Text Placeholder 3">
            <a:extLst>
              <a:ext uri="{FF2B5EF4-FFF2-40B4-BE49-F238E27FC236}">
                <a16:creationId xmlns:a16="http://schemas.microsoft.com/office/drawing/2014/main" id="{B26F3FA1-170D-4773-936E-E5E7447A5872}"/>
              </a:ext>
            </a:extLst>
          </p:cNvPr>
          <p:cNvSpPr>
            <a:spLocks noGrp="1"/>
          </p:cNvSpPr>
          <p:nvPr userDrawn="1">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36pt</a:t>
            </a:r>
          </a:p>
        </p:txBody>
      </p:sp>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668"/>
            <a:ext cx="9136555" cy="5142166"/>
          </a:xfrm>
          <a:prstGeom prst="rect">
            <a:avLst/>
          </a:prstGeom>
        </p:spPr>
      </p:pic>
    </p:spTree>
    <p:extLst>
      <p:ext uri="{BB962C8B-B14F-4D97-AF65-F5344CB8AC3E}">
        <p14:creationId xmlns:p14="http://schemas.microsoft.com/office/powerpoint/2010/main" val="41750080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dark purple">
    <p:bg>
      <p:bgPr>
        <a:gradFill>
          <a:gsLst>
            <a:gs pos="0">
              <a:srgbClr val="631D76"/>
            </a:gs>
            <a:gs pos="100000">
              <a:srgbClr val="7D0063"/>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2"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a:extLst>
              <a:ext uri="{FF2B5EF4-FFF2-40B4-BE49-F238E27FC236}">
                <a16:creationId xmlns:a16="http://schemas.microsoft.com/office/drawing/2014/main" id="{184935F9-513A-4F2C-A7C3-7F6333C53846}"/>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31449505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purple">
    <p:bg>
      <p:bgPr>
        <a:gradFill>
          <a:gsLst>
            <a:gs pos="18000">
              <a:srgbClr val="7D0063"/>
            </a:gs>
            <a:gs pos="0">
              <a:srgbClr val="7D0063"/>
            </a:gs>
            <a:gs pos="100000">
              <a:srgbClr val="A873A9"/>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2"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a:extLst>
              <a:ext uri="{FF2B5EF4-FFF2-40B4-BE49-F238E27FC236}">
                <a16:creationId xmlns:a16="http://schemas.microsoft.com/office/drawing/2014/main" id="{B8B6D403-B8D3-4876-B7EF-4C11A84F19E9}"/>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7069752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dark orange">
    <p:bg>
      <p:bgPr>
        <a:gradFill>
          <a:gsLst>
            <a:gs pos="0">
              <a:schemeClr val="accent4">
                <a:lumMod val="75000"/>
              </a:schemeClr>
            </a:gs>
            <a:gs pos="100000">
              <a:schemeClr val="accent4"/>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2"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a:extLst>
              <a:ext uri="{FF2B5EF4-FFF2-40B4-BE49-F238E27FC236}">
                <a16:creationId xmlns:a16="http://schemas.microsoft.com/office/drawing/2014/main" id="{20390B55-9157-4153-BA72-3B90C02644CE}"/>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3893785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orange">
    <p:bg>
      <p:bgPr>
        <a:gradFill>
          <a:gsLst>
            <a:gs pos="18000">
              <a:schemeClr val="accent4"/>
            </a:gs>
            <a:gs pos="0">
              <a:schemeClr val="accent4">
                <a:lumMod val="75000"/>
              </a:schemeClr>
            </a:gs>
            <a:gs pos="100000">
              <a:schemeClr val="accent4">
                <a:lumMod val="60000"/>
                <a:lumOff val="40000"/>
              </a:schemeClr>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2"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a:extLst>
              <a:ext uri="{FF2B5EF4-FFF2-40B4-BE49-F238E27FC236}">
                <a16:creationId xmlns:a16="http://schemas.microsoft.com/office/drawing/2014/main" id="{8215DAFC-40A7-4F9D-A8C4-EB4846968E8D}"/>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13291422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bleed photo overlay lef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1F58990-F6FE-47C5-BC21-2A45263505CD}"/>
              </a:ext>
            </a:extLst>
          </p:cNvPr>
          <p:cNvGraphicFramePr>
            <a:graphicFrameLocks noChangeAspect="1"/>
          </p:cNvGraphicFramePr>
          <p:nvPr userDrawn="1">
            <p:custDataLst>
              <p:tags r:id="rId1"/>
            </p:custDataLst>
            <p:extLst>
              <p:ext uri="{D42A27DB-BD31-4B8C-83A1-F6EECF244321}">
                <p14:modId xmlns:p14="http://schemas.microsoft.com/office/powerpoint/2010/main" val="2460839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9" imgH="478" progId="TCLayout.ActiveDocument.1">
                  <p:embed/>
                </p:oleObj>
              </mc:Choice>
              <mc:Fallback>
                <p:oleObj name="think-cell Slide" r:id="rId3" imgW="479" imgH="47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Picture Placeholder 3"/>
          <p:cNvSpPr>
            <a:spLocks noGrp="1"/>
          </p:cNvSpPr>
          <p:nvPr>
            <p:ph type="pic" sz="quarter" idx="14"/>
          </p:nvPr>
        </p:nvSpPr>
        <p:spPr>
          <a:xfrm>
            <a:off x="0" y="0"/>
            <a:ext cx="9144000" cy="5143500"/>
          </a:xfrm>
          <a:prstGeom prst="rect">
            <a:avLst/>
          </a:prstGeom>
        </p:spPr>
        <p:txBody>
          <a:bodyPr/>
          <a:lstStyle>
            <a:lvl1pPr marL="0" indent="0">
              <a:buNone/>
              <a:defRPr sz="1000"/>
            </a:lvl1pPr>
          </a:lstStyle>
          <a:p>
            <a:r>
              <a:rPr lang="pt-BR" noProof="0"/>
              <a:t>Clique no ícone para adicionar uma imagem</a:t>
            </a:r>
            <a:endParaRPr lang="en-US" noProof="0" dirty="0"/>
          </a:p>
        </p:txBody>
      </p:sp>
      <p:sp>
        <p:nvSpPr>
          <p:cNvPr id="13" name="Text Placeholder 12"/>
          <p:cNvSpPr>
            <a:spLocks noGrp="1"/>
          </p:cNvSpPr>
          <p:nvPr>
            <p:ph type="body" sz="quarter" idx="15" hasCustomPrompt="1"/>
          </p:nvPr>
        </p:nvSpPr>
        <p:spPr bwMode="gray">
          <a:xfrm>
            <a:off x="0" y="0"/>
            <a:ext cx="3492500" cy="5143500"/>
          </a:xfrm>
          <a:prstGeom prst="rect">
            <a:avLst/>
          </a:prstGeom>
          <a:solidFill>
            <a:srgbClr val="004D79">
              <a:alpha val="89804"/>
            </a:srgbClr>
          </a:solidFill>
        </p:spPr>
        <p:txBody>
          <a:bodyPr vert="horz"/>
          <a:lstStyle>
            <a:lvl1pPr marL="0" indent="0">
              <a:buFontTx/>
              <a:buNone/>
              <a:defRPr>
                <a:ln>
                  <a:noFill/>
                </a:ln>
              </a:defRPr>
            </a:lvl1pPr>
          </a:lstStyle>
          <a:p>
            <a:pPr lvl="0"/>
            <a:r>
              <a:rPr lang="en-US" dirty="0"/>
              <a:t> </a:t>
            </a:r>
          </a:p>
        </p:txBody>
      </p:sp>
      <p:sp>
        <p:nvSpPr>
          <p:cNvPr id="3" name="Text Placeholder 2"/>
          <p:cNvSpPr>
            <a:spLocks noGrp="1"/>
          </p:cNvSpPr>
          <p:nvPr>
            <p:ph type="body" sz="quarter" idx="10" hasCustomPrompt="1"/>
          </p:nvPr>
        </p:nvSpPr>
        <p:spPr bwMode="white">
          <a:xfrm>
            <a:off x="317500" y="1219198"/>
            <a:ext cx="2851150" cy="3187962"/>
          </a:xfrm>
          <a:prstGeom prst="rect">
            <a:avLst/>
          </a:prstGeom>
        </p:spPr>
        <p:txBody>
          <a:bodyPr lIns="0" tIns="0" rIns="0" bIns="0"/>
          <a:lstStyle>
            <a:lvl1pPr marL="0" indent="0" algn="l">
              <a:lnSpc>
                <a:spcPct val="100000"/>
              </a:lnSpc>
              <a:spcBef>
                <a:spcPts val="0"/>
              </a:spcBef>
              <a:buFont typeface="Arial" panose="020B0604020202020204" pitchFamily="34" charset="0"/>
              <a:buNone/>
              <a:defRPr sz="3600" baseline="0">
                <a:solidFill>
                  <a:schemeClr val="bg1"/>
                </a:solidFill>
                <a:latin typeface="+mj-lt"/>
              </a:defRPr>
            </a:lvl1pPr>
          </a:lstStyle>
          <a:p>
            <a:pPr lvl="0"/>
            <a:r>
              <a:rPr lang="en-US" noProof="0" dirty="0"/>
              <a:t>Click to add text</a:t>
            </a:r>
          </a:p>
          <a:p>
            <a:pPr lvl="0"/>
            <a:endParaRPr lang="en-US" noProof="0" dirty="0"/>
          </a:p>
          <a:p>
            <a:pPr lvl="0"/>
            <a:endParaRPr lang="en-US" noProof="0" dirty="0"/>
          </a:p>
          <a:p>
            <a:pPr lvl="0"/>
            <a:endParaRPr lang="en-US" noProof="0" dirty="0"/>
          </a:p>
        </p:txBody>
      </p:sp>
      <p:sp>
        <p:nvSpPr>
          <p:cNvPr id="7" name="Text Placeholder 9">
            <a:extLst>
              <a:ext uri="{FF2B5EF4-FFF2-40B4-BE49-F238E27FC236}">
                <a16:creationId xmlns:a16="http://schemas.microsoft.com/office/drawing/2014/main" id="{AB25F741-4DE1-41E1-8A68-93B346DCAEF5}"/>
              </a:ext>
            </a:extLst>
          </p:cNvPr>
          <p:cNvSpPr>
            <a:spLocks noGrp="1"/>
          </p:cNvSpPr>
          <p:nvPr>
            <p:ph type="body" sz="quarter" idx="22" hasCustomPrompt="1"/>
          </p:nvPr>
        </p:nvSpPr>
        <p:spPr>
          <a:xfrm>
            <a:off x="8280764" y="216000"/>
            <a:ext cx="360000" cy="457297"/>
          </a:xfrm>
          <a:blipFill dpi="0" rotWithShape="1">
            <a:blip r:embed="rId5">
              <a:alphaModFix amt="90000"/>
            </a:blip>
            <a:srcRect/>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26884401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ull bleed photo overlay righ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2622BA5-BC34-4A58-9264-E2D05A0F24AA}"/>
              </a:ext>
            </a:extLst>
          </p:cNvPr>
          <p:cNvGraphicFramePr>
            <a:graphicFrameLocks noChangeAspect="1"/>
          </p:cNvGraphicFramePr>
          <p:nvPr userDrawn="1">
            <p:custDataLst>
              <p:tags r:id="rId1"/>
            </p:custDataLst>
            <p:extLst>
              <p:ext uri="{D42A27DB-BD31-4B8C-83A1-F6EECF244321}">
                <p14:modId xmlns:p14="http://schemas.microsoft.com/office/powerpoint/2010/main" val="5027331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9" imgH="478" progId="TCLayout.ActiveDocument.1">
                  <p:embed/>
                </p:oleObj>
              </mc:Choice>
              <mc:Fallback>
                <p:oleObj name="think-cell Slide" r:id="rId3" imgW="479" imgH="47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Picture Placeholder 3"/>
          <p:cNvSpPr>
            <a:spLocks noGrp="1"/>
          </p:cNvSpPr>
          <p:nvPr>
            <p:ph type="pic" sz="quarter" idx="14"/>
          </p:nvPr>
        </p:nvSpPr>
        <p:spPr>
          <a:xfrm>
            <a:off x="0" y="0"/>
            <a:ext cx="9144000" cy="5143500"/>
          </a:xfrm>
          <a:prstGeom prst="rect">
            <a:avLst/>
          </a:prstGeom>
          <a:noFill/>
        </p:spPr>
        <p:txBody>
          <a:bodyPr/>
          <a:lstStyle>
            <a:lvl1pPr marL="0" indent="0">
              <a:buNone/>
              <a:defRPr sz="1000"/>
            </a:lvl1pPr>
          </a:lstStyle>
          <a:p>
            <a:r>
              <a:rPr lang="pt-BR" noProof="0"/>
              <a:t>Clique no ícone para adicionar uma imagem</a:t>
            </a:r>
            <a:endParaRPr lang="en-US" noProof="0" dirty="0"/>
          </a:p>
        </p:txBody>
      </p:sp>
      <p:sp>
        <p:nvSpPr>
          <p:cNvPr id="10" name="Text Placeholder 12"/>
          <p:cNvSpPr>
            <a:spLocks noGrp="1"/>
          </p:cNvSpPr>
          <p:nvPr>
            <p:ph type="body" sz="quarter" idx="15" hasCustomPrompt="1"/>
          </p:nvPr>
        </p:nvSpPr>
        <p:spPr bwMode="gray">
          <a:xfrm>
            <a:off x="5651501" y="0"/>
            <a:ext cx="3492500" cy="5143500"/>
          </a:xfrm>
          <a:prstGeom prst="rect">
            <a:avLst/>
          </a:prstGeom>
          <a:solidFill>
            <a:schemeClr val="accent1">
              <a:lumMod val="75000"/>
              <a:alpha val="90000"/>
            </a:schemeClr>
          </a:solidFill>
        </p:spPr>
        <p:txBody>
          <a:bodyPr vert="horz"/>
          <a:lstStyle>
            <a:lvl1pPr marL="0" indent="0">
              <a:buFontTx/>
              <a:buNone/>
              <a:defRPr>
                <a:ln>
                  <a:noFill/>
                </a:ln>
              </a:defRPr>
            </a:lvl1pPr>
          </a:lstStyle>
          <a:p>
            <a:pPr lvl="0"/>
            <a:r>
              <a:rPr lang="en-US" dirty="0"/>
              <a:t> </a:t>
            </a:r>
          </a:p>
        </p:txBody>
      </p:sp>
      <p:sp>
        <p:nvSpPr>
          <p:cNvPr id="3" name="Text Placeholder 2"/>
          <p:cNvSpPr>
            <a:spLocks noGrp="1"/>
          </p:cNvSpPr>
          <p:nvPr>
            <p:ph type="body" sz="quarter" idx="10" hasCustomPrompt="1"/>
          </p:nvPr>
        </p:nvSpPr>
        <p:spPr bwMode="white">
          <a:xfrm>
            <a:off x="5964001" y="1219200"/>
            <a:ext cx="2865673" cy="3188494"/>
          </a:xfrm>
          <a:prstGeom prst="rect">
            <a:avLst/>
          </a:prstGeom>
        </p:spPr>
        <p:txBody>
          <a:bodyPr lIns="0" tIns="0" rIns="0" bIns="0"/>
          <a:lstStyle>
            <a:lvl1pPr marL="0" indent="0" algn="l">
              <a:lnSpc>
                <a:spcPct val="100000"/>
              </a:lnSpc>
              <a:spcBef>
                <a:spcPts val="0"/>
              </a:spcBef>
              <a:buFontTx/>
              <a:buNone/>
              <a:defRPr sz="3600" baseline="0">
                <a:solidFill>
                  <a:schemeClr val="bg1"/>
                </a:solidFill>
                <a:latin typeface="+mj-lt"/>
              </a:defRPr>
            </a:lvl1pPr>
          </a:lstStyle>
          <a:p>
            <a:pPr lvl="0"/>
            <a:r>
              <a:rPr lang="en-US" noProof="0" dirty="0"/>
              <a:t>Click to add text</a:t>
            </a:r>
          </a:p>
          <a:p>
            <a:pPr lvl="0"/>
            <a:endParaRPr lang="en-US" noProof="0" dirty="0"/>
          </a:p>
        </p:txBody>
      </p:sp>
      <p:sp>
        <p:nvSpPr>
          <p:cNvPr id="8" name="Text Placeholder 9">
            <a:extLst>
              <a:ext uri="{FF2B5EF4-FFF2-40B4-BE49-F238E27FC236}">
                <a16:creationId xmlns:a16="http://schemas.microsoft.com/office/drawing/2014/main" id="{24DD6326-33BA-4174-807D-738A31A70017}"/>
              </a:ext>
            </a:extLst>
          </p:cNvPr>
          <p:cNvSpPr>
            <a:spLocks noGrp="1"/>
          </p:cNvSpPr>
          <p:nvPr>
            <p:ph type="body" sz="quarter" idx="22" hasCustomPrompt="1"/>
          </p:nvPr>
        </p:nvSpPr>
        <p:spPr>
          <a:xfrm>
            <a:off x="8280764" y="216000"/>
            <a:ext cx="360000" cy="457297"/>
          </a:xfrm>
          <a:blipFill>
            <a:blip r:embed="rId5"/>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2140817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ull bleed photo overlay bot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7DA24CE-89CA-4008-85D4-D98FA9672B39}"/>
              </a:ext>
            </a:extLst>
          </p:cNvPr>
          <p:cNvGraphicFramePr>
            <a:graphicFrameLocks noChangeAspect="1"/>
          </p:cNvGraphicFramePr>
          <p:nvPr userDrawn="1">
            <p:custDataLst>
              <p:tags r:id="rId1"/>
            </p:custDataLst>
            <p:extLst>
              <p:ext uri="{D42A27DB-BD31-4B8C-83A1-F6EECF244321}">
                <p14:modId xmlns:p14="http://schemas.microsoft.com/office/powerpoint/2010/main" val="963583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9" imgH="478" progId="TCLayout.ActiveDocument.1">
                  <p:embed/>
                </p:oleObj>
              </mc:Choice>
              <mc:Fallback>
                <p:oleObj name="think-cell Slide" r:id="rId3" imgW="479" imgH="47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Picture Placeholder 3"/>
          <p:cNvSpPr>
            <a:spLocks noGrp="1"/>
          </p:cNvSpPr>
          <p:nvPr>
            <p:ph type="pic" sz="quarter" idx="14"/>
          </p:nvPr>
        </p:nvSpPr>
        <p:spPr>
          <a:xfrm>
            <a:off x="0" y="0"/>
            <a:ext cx="9144000" cy="5143500"/>
          </a:xfrm>
          <a:prstGeom prst="rect">
            <a:avLst/>
          </a:prstGeom>
          <a:noFill/>
        </p:spPr>
        <p:txBody>
          <a:bodyPr/>
          <a:lstStyle>
            <a:lvl1pPr marL="0" indent="0">
              <a:buNone/>
              <a:defRPr sz="1000"/>
            </a:lvl1pPr>
          </a:lstStyle>
          <a:p>
            <a:r>
              <a:rPr lang="pt-BR"/>
              <a:t>Clique no ícone para adicionar uma imagem</a:t>
            </a:r>
            <a:endParaRPr lang="en-US" dirty="0"/>
          </a:p>
        </p:txBody>
      </p:sp>
      <p:sp>
        <p:nvSpPr>
          <p:cNvPr id="11" name="Text Placeholder 12"/>
          <p:cNvSpPr>
            <a:spLocks noGrp="1"/>
          </p:cNvSpPr>
          <p:nvPr>
            <p:ph type="body" sz="quarter" idx="15" hasCustomPrompt="1"/>
          </p:nvPr>
        </p:nvSpPr>
        <p:spPr bwMode="gray">
          <a:xfrm>
            <a:off x="0" y="3933827"/>
            <a:ext cx="9144000" cy="1209675"/>
          </a:xfrm>
          <a:prstGeom prst="rect">
            <a:avLst/>
          </a:prstGeom>
          <a:solidFill>
            <a:schemeClr val="accent1">
              <a:lumMod val="75000"/>
              <a:alpha val="90000"/>
            </a:schemeClr>
          </a:solidFill>
        </p:spPr>
        <p:txBody>
          <a:bodyPr vert="horz"/>
          <a:lstStyle>
            <a:lvl1pPr marL="0" indent="0">
              <a:buFontTx/>
              <a:buNone/>
              <a:defRPr>
                <a:ln>
                  <a:noFill/>
                </a:ln>
              </a:defRPr>
            </a:lvl1pPr>
          </a:lstStyle>
          <a:p>
            <a:pPr lvl="0"/>
            <a:r>
              <a:rPr lang="en-US" dirty="0"/>
              <a:t> </a:t>
            </a:r>
          </a:p>
        </p:txBody>
      </p:sp>
      <p:sp>
        <p:nvSpPr>
          <p:cNvPr id="3" name="Text Placeholder 2"/>
          <p:cNvSpPr>
            <a:spLocks noGrp="1"/>
          </p:cNvSpPr>
          <p:nvPr>
            <p:ph type="body" sz="quarter" idx="10" hasCustomPrompt="1"/>
          </p:nvPr>
        </p:nvSpPr>
        <p:spPr bwMode="white">
          <a:xfrm>
            <a:off x="504825" y="4218316"/>
            <a:ext cx="8135938" cy="652462"/>
          </a:xfrm>
          <a:prstGeom prst="rect">
            <a:avLst/>
          </a:prstGeom>
        </p:spPr>
        <p:txBody>
          <a:bodyPr lIns="0" tIns="0" rIns="0" bIns="0"/>
          <a:lstStyle>
            <a:lvl1pPr marL="0" indent="0" algn="l">
              <a:lnSpc>
                <a:spcPct val="100000"/>
              </a:lnSpc>
              <a:spcBef>
                <a:spcPts val="0"/>
              </a:spcBef>
              <a:buFontTx/>
              <a:buNone/>
              <a:defRPr sz="3600" baseline="0">
                <a:solidFill>
                  <a:schemeClr val="bg1"/>
                </a:solidFill>
                <a:latin typeface="+mj-lt"/>
              </a:defRPr>
            </a:lvl1pPr>
          </a:lstStyle>
          <a:p>
            <a:pPr lvl="0"/>
            <a:r>
              <a:rPr lang="en-US" noProof="0" dirty="0"/>
              <a:t>Click to add text</a:t>
            </a:r>
          </a:p>
          <a:p>
            <a:pPr lvl="0"/>
            <a:endParaRPr lang="en-US" noProof="0" dirty="0"/>
          </a:p>
        </p:txBody>
      </p:sp>
      <p:sp>
        <p:nvSpPr>
          <p:cNvPr id="8" name="Text Placeholder 9">
            <a:extLst>
              <a:ext uri="{FF2B5EF4-FFF2-40B4-BE49-F238E27FC236}">
                <a16:creationId xmlns:a16="http://schemas.microsoft.com/office/drawing/2014/main" id="{9A5C95AE-299F-431B-AB66-08FC9F22E319}"/>
              </a:ext>
            </a:extLst>
          </p:cNvPr>
          <p:cNvSpPr>
            <a:spLocks noGrp="1"/>
          </p:cNvSpPr>
          <p:nvPr>
            <p:ph type="body" sz="quarter" idx="22" hasCustomPrompt="1"/>
          </p:nvPr>
        </p:nvSpPr>
        <p:spPr>
          <a:xfrm>
            <a:off x="8280764" y="216000"/>
            <a:ext cx="360000" cy="457297"/>
          </a:xfrm>
          <a:blipFill dpi="0" rotWithShape="1">
            <a:blip r:embed="rId5">
              <a:alphaModFix amt="90000"/>
            </a:blip>
            <a:srcRect/>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6407826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 bleed photo small overlay lef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ABAA68A-08EA-496D-B665-88DDACBC07B3}"/>
              </a:ext>
            </a:extLst>
          </p:cNvPr>
          <p:cNvGraphicFramePr>
            <a:graphicFrameLocks noChangeAspect="1"/>
          </p:cNvGraphicFramePr>
          <p:nvPr userDrawn="1">
            <p:custDataLst>
              <p:tags r:id="rId1"/>
            </p:custDataLst>
            <p:extLst>
              <p:ext uri="{D42A27DB-BD31-4B8C-83A1-F6EECF244321}">
                <p14:modId xmlns:p14="http://schemas.microsoft.com/office/powerpoint/2010/main" val="23035538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9" imgH="478" progId="TCLayout.ActiveDocument.1">
                  <p:embed/>
                </p:oleObj>
              </mc:Choice>
              <mc:Fallback>
                <p:oleObj name="think-cell Slide" r:id="rId3" imgW="479" imgH="47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Picture Placeholder 3"/>
          <p:cNvSpPr>
            <a:spLocks noGrp="1"/>
          </p:cNvSpPr>
          <p:nvPr>
            <p:ph type="pic" sz="quarter" idx="14"/>
          </p:nvPr>
        </p:nvSpPr>
        <p:spPr>
          <a:xfrm>
            <a:off x="0" y="0"/>
            <a:ext cx="9144000" cy="5143500"/>
          </a:xfrm>
          <a:prstGeom prst="rect">
            <a:avLst/>
          </a:prstGeom>
          <a:noFill/>
        </p:spPr>
        <p:txBody>
          <a:bodyPr/>
          <a:lstStyle>
            <a:lvl1pPr marL="0" indent="0">
              <a:buNone/>
              <a:defRPr sz="1000"/>
            </a:lvl1pPr>
          </a:lstStyle>
          <a:p>
            <a:r>
              <a:rPr lang="pt-BR" noProof="0"/>
              <a:t>Clique no ícone para adicionar uma imagem</a:t>
            </a:r>
            <a:endParaRPr lang="en-US" noProof="0" dirty="0"/>
          </a:p>
        </p:txBody>
      </p:sp>
      <p:sp>
        <p:nvSpPr>
          <p:cNvPr id="3" name="Text Placeholder 2"/>
          <p:cNvSpPr>
            <a:spLocks noGrp="1"/>
          </p:cNvSpPr>
          <p:nvPr>
            <p:ph type="body" sz="quarter" idx="10" hasCustomPrompt="1"/>
          </p:nvPr>
        </p:nvSpPr>
        <p:spPr bwMode="gray">
          <a:xfrm>
            <a:off x="504825" y="2429550"/>
            <a:ext cx="3510000" cy="1971000"/>
          </a:xfrm>
          <a:prstGeom prst="rect">
            <a:avLst/>
          </a:prstGeom>
          <a:solidFill>
            <a:srgbClr val="004D79">
              <a:alpha val="90000"/>
            </a:srgbClr>
          </a:solidFill>
        </p:spPr>
        <p:txBody>
          <a:bodyPr lIns="134955" tIns="134955" rIns="134955" bIns="134955"/>
          <a:lstStyle>
            <a:lvl1pPr marL="0" indent="0" algn="l">
              <a:lnSpc>
                <a:spcPct val="100000"/>
              </a:lnSpc>
              <a:spcBef>
                <a:spcPts val="0"/>
              </a:spcBef>
              <a:buFontTx/>
              <a:buNone/>
              <a:defRPr sz="3600" baseline="0">
                <a:solidFill>
                  <a:schemeClr val="bg1"/>
                </a:solidFill>
                <a:latin typeface="+mj-lt"/>
              </a:defRPr>
            </a:lvl1pPr>
          </a:lstStyle>
          <a:p>
            <a:pPr lvl="0"/>
            <a:r>
              <a:rPr lang="en-US" noProof="0" dirty="0"/>
              <a:t>Click to add text</a:t>
            </a:r>
          </a:p>
        </p:txBody>
      </p:sp>
      <p:sp>
        <p:nvSpPr>
          <p:cNvPr id="7" name="Text Placeholder 9">
            <a:extLst>
              <a:ext uri="{FF2B5EF4-FFF2-40B4-BE49-F238E27FC236}">
                <a16:creationId xmlns:a16="http://schemas.microsoft.com/office/drawing/2014/main" id="{EEFB6CD9-7626-429B-A638-CA2C3907F2F5}"/>
              </a:ext>
            </a:extLst>
          </p:cNvPr>
          <p:cNvSpPr>
            <a:spLocks noGrp="1"/>
          </p:cNvSpPr>
          <p:nvPr>
            <p:ph type="body" sz="quarter" idx="22" hasCustomPrompt="1"/>
          </p:nvPr>
        </p:nvSpPr>
        <p:spPr>
          <a:xfrm>
            <a:off x="8280764" y="216000"/>
            <a:ext cx="360000" cy="457297"/>
          </a:xfrm>
          <a:blipFill dpi="0" rotWithShape="1">
            <a:blip r:embed="rId5">
              <a:alphaModFix amt="90000"/>
            </a:blip>
            <a:srcRect/>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6838175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Full bleed photo small overlay righ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6486757-F9A3-4F23-8717-59ECFD7A8981}"/>
              </a:ext>
            </a:extLst>
          </p:cNvPr>
          <p:cNvGraphicFramePr>
            <a:graphicFrameLocks noChangeAspect="1"/>
          </p:cNvGraphicFramePr>
          <p:nvPr userDrawn="1">
            <p:custDataLst>
              <p:tags r:id="rId1"/>
            </p:custDataLst>
            <p:extLst>
              <p:ext uri="{D42A27DB-BD31-4B8C-83A1-F6EECF244321}">
                <p14:modId xmlns:p14="http://schemas.microsoft.com/office/powerpoint/2010/main" val="466672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9" imgH="478" progId="TCLayout.ActiveDocument.1">
                  <p:embed/>
                </p:oleObj>
              </mc:Choice>
              <mc:Fallback>
                <p:oleObj name="think-cell Slide" r:id="rId3" imgW="479" imgH="47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Picture Placeholder 3"/>
          <p:cNvSpPr>
            <a:spLocks noGrp="1"/>
          </p:cNvSpPr>
          <p:nvPr>
            <p:ph type="pic" sz="quarter" idx="14"/>
          </p:nvPr>
        </p:nvSpPr>
        <p:spPr>
          <a:xfrm>
            <a:off x="0" y="0"/>
            <a:ext cx="9144000" cy="5143500"/>
          </a:xfrm>
          <a:prstGeom prst="rect">
            <a:avLst/>
          </a:prstGeom>
          <a:noFill/>
        </p:spPr>
        <p:txBody>
          <a:bodyPr/>
          <a:lstStyle>
            <a:lvl1pPr marL="0" indent="0">
              <a:buNone/>
              <a:defRPr sz="1000"/>
            </a:lvl1pPr>
          </a:lstStyle>
          <a:p>
            <a:r>
              <a:rPr lang="pt-BR" noProof="0"/>
              <a:t>Clique no ícone para adicionar uma imagem</a:t>
            </a:r>
            <a:endParaRPr lang="en-US" noProof="0" dirty="0"/>
          </a:p>
        </p:txBody>
      </p:sp>
      <p:sp>
        <p:nvSpPr>
          <p:cNvPr id="5" name="Text Placeholder 2"/>
          <p:cNvSpPr>
            <a:spLocks noGrp="1"/>
          </p:cNvSpPr>
          <p:nvPr>
            <p:ph type="body" sz="quarter" idx="16" hasCustomPrompt="1"/>
          </p:nvPr>
        </p:nvSpPr>
        <p:spPr bwMode="gray">
          <a:xfrm>
            <a:off x="5130763" y="748665"/>
            <a:ext cx="3510000" cy="1971000"/>
          </a:xfrm>
          <a:prstGeom prst="rect">
            <a:avLst/>
          </a:prstGeom>
          <a:solidFill>
            <a:srgbClr val="004D79">
              <a:alpha val="90000"/>
            </a:srgbClr>
          </a:solidFill>
        </p:spPr>
        <p:txBody>
          <a:bodyPr lIns="134955" tIns="134955" rIns="134955" bIns="134955"/>
          <a:lstStyle>
            <a:lvl1pPr marL="0" indent="0" algn="l">
              <a:lnSpc>
                <a:spcPct val="100000"/>
              </a:lnSpc>
              <a:spcBef>
                <a:spcPts val="0"/>
              </a:spcBef>
              <a:buFontTx/>
              <a:buNone/>
              <a:defRPr sz="3600" baseline="0">
                <a:solidFill>
                  <a:schemeClr val="bg1"/>
                </a:solidFill>
                <a:latin typeface="+mj-lt"/>
              </a:defRPr>
            </a:lvl1pPr>
          </a:lstStyle>
          <a:p>
            <a:pPr lvl="0"/>
            <a:r>
              <a:rPr lang="en-US" noProof="0" dirty="0"/>
              <a:t>Click to add text</a:t>
            </a:r>
          </a:p>
        </p:txBody>
      </p:sp>
      <p:sp>
        <p:nvSpPr>
          <p:cNvPr id="6" name="Text Placeholder 9">
            <a:extLst>
              <a:ext uri="{FF2B5EF4-FFF2-40B4-BE49-F238E27FC236}">
                <a16:creationId xmlns:a16="http://schemas.microsoft.com/office/drawing/2014/main" id="{B6A7725E-E42D-449C-A552-89E34F170F7C}"/>
              </a:ext>
            </a:extLst>
          </p:cNvPr>
          <p:cNvSpPr>
            <a:spLocks noGrp="1"/>
          </p:cNvSpPr>
          <p:nvPr>
            <p:ph type="body" sz="quarter" idx="22" hasCustomPrompt="1"/>
          </p:nvPr>
        </p:nvSpPr>
        <p:spPr>
          <a:xfrm>
            <a:off x="8280764" y="216000"/>
            <a:ext cx="360000" cy="457297"/>
          </a:xfrm>
          <a:blipFill dpi="0" rotWithShape="1">
            <a:blip r:embed="rId5">
              <a:alphaModFix amt="90000"/>
            </a:blip>
            <a:srcRect/>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20918104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anagement review – 3 rows top box">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D750CE0E-F179-458C-AEB1-36BDA9AF422C}"/>
              </a:ext>
            </a:extLst>
          </p:cNvPr>
          <p:cNvGraphicFramePr>
            <a:graphicFrameLocks noChangeAspect="1"/>
          </p:cNvGraphicFramePr>
          <p:nvPr userDrawn="1">
            <p:custDataLst>
              <p:tags r:id="rId1"/>
            </p:custDataLst>
            <p:extLst>
              <p:ext uri="{D42A27DB-BD31-4B8C-83A1-F6EECF244321}">
                <p14:modId xmlns:p14="http://schemas.microsoft.com/office/powerpoint/2010/main" val="14480907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FE540E8-853F-49F5-AAA0-593FDDFCB4F6}"/>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dirty="0">
              <a:latin typeface="Calibri Light" panose="020F0302020204030204" pitchFamily="34" charset="0"/>
              <a:ea typeface="+mj-ea"/>
              <a:cs typeface="+mj-cs"/>
              <a:sym typeface="Calibri Light" panose="020F0302020204030204" pitchFamily="34" charset="0"/>
            </a:endParaRPr>
          </a:p>
        </p:txBody>
      </p:sp>
      <p:sp>
        <p:nvSpPr>
          <p:cNvPr id="16" name="Titel 4"/>
          <p:cNvSpPr>
            <a:spLocks noGrp="1"/>
          </p:cNvSpPr>
          <p:nvPr>
            <p:ph type="title" hasCustomPrompt="1"/>
          </p:nvPr>
        </p:nvSpPr>
        <p:spPr>
          <a:xfrm>
            <a:off x="2529842" y="39155"/>
            <a:ext cx="5241404" cy="793965"/>
          </a:xfrm>
        </p:spPr>
        <p:txBody>
          <a:bodyPr/>
          <a:lstStyle>
            <a:lvl1pPr algn="l">
              <a:lnSpc>
                <a:spcPts val="1600"/>
              </a:lnSpc>
              <a:defRPr sz="1600"/>
            </a:lvl1pPr>
          </a:lstStyle>
          <a:p>
            <a:r>
              <a:rPr lang="en-US" dirty="0"/>
              <a:t>Click to add text</a:t>
            </a:r>
          </a:p>
        </p:txBody>
      </p:sp>
      <p:sp>
        <p:nvSpPr>
          <p:cNvPr id="10" name="Text Placeholder 2">
            <a:extLst>
              <a:ext uri="{FF2B5EF4-FFF2-40B4-BE49-F238E27FC236}">
                <a16:creationId xmlns:a16="http://schemas.microsoft.com/office/drawing/2014/main" id="{64C2BE2D-951F-4D2E-A248-5E79BA206EF8}"/>
              </a:ext>
            </a:extLst>
          </p:cNvPr>
          <p:cNvSpPr>
            <a:spLocks noGrp="1"/>
          </p:cNvSpPr>
          <p:nvPr>
            <p:ph type="body" sz="quarter" idx="18" hasCustomPrompt="1"/>
          </p:nvPr>
        </p:nvSpPr>
        <p:spPr>
          <a:xfrm>
            <a:off x="94456" y="353371"/>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Time period, data scenario</a:t>
            </a:r>
          </a:p>
        </p:txBody>
      </p:sp>
      <p:sp>
        <p:nvSpPr>
          <p:cNvPr id="11" name="Text Placeholder 2">
            <a:extLst>
              <a:ext uri="{FF2B5EF4-FFF2-40B4-BE49-F238E27FC236}">
                <a16:creationId xmlns:a16="http://schemas.microsoft.com/office/drawing/2014/main" id="{1441B2E9-68F4-4A38-9D55-0A1864391805}"/>
              </a:ext>
            </a:extLst>
          </p:cNvPr>
          <p:cNvSpPr>
            <a:spLocks noGrp="1"/>
          </p:cNvSpPr>
          <p:nvPr>
            <p:ph type="body" sz="quarter" idx="24" hasCustomPrompt="1"/>
          </p:nvPr>
        </p:nvSpPr>
        <p:spPr>
          <a:xfrm>
            <a:off x="94456" y="39155"/>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Reporting entity</a:t>
            </a:r>
          </a:p>
        </p:txBody>
      </p:sp>
      <p:sp>
        <p:nvSpPr>
          <p:cNvPr id="12" name="Text Placeholder 2">
            <a:extLst>
              <a:ext uri="{FF2B5EF4-FFF2-40B4-BE49-F238E27FC236}">
                <a16:creationId xmlns:a16="http://schemas.microsoft.com/office/drawing/2014/main" id="{6058F3F5-669F-4BEE-968A-F64356A6CDA8}"/>
              </a:ext>
            </a:extLst>
          </p:cNvPr>
          <p:cNvSpPr>
            <a:spLocks noGrp="1"/>
          </p:cNvSpPr>
          <p:nvPr>
            <p:ph type="body" sz="quarter" idx="25" hasCustomPrompt="1"/>
          </p:nvPr>
        </p:nvSpPr>
        <p:spPr>
          <a:xfrm>
            <a:off x="94456" y="196263"/>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1" baseline="0">
                <a:solidFill>
                  <a:schemeClr val="tx1"/>
                </a:solidFill>
              </a:defRPr>
            </a:lvl1pPr>
          </a:lstStyle>
          <a:p>
            <a:r>
              <a:rPr lang="en-US" dirty="0"/>
              <a:t>Content, unit measurement</a:t>
            </a:r>
          </a:p>
        </p:txBody>
      </p:sp>
      <p:sp>
        <p:nvSpPr>
          <p:cNvPr id="2" name="Date Placeholder 1">
            <a:extLst>
              <a:ext uri="{FF2B5EF4-FFF2-40B4-BE49-F238E27FC236}">
                <a16:creationId xmlns:a16="http://schemas.microsoft.com/office/drawing/2014/main" id="{47762C03-275A-4B1F-B234-561444D869D2}"/>
              </a:ext>
            </a:extLst>
          </p:cNvPr>
          <p:cNvSpPr>
            <a:spLocks noGrp="1"/>
          </p:cNvSpPr>
          <p:nvPr>
            <p:ph type="dt" sz="half" idx="26"/>
          </p:nvPr>
        </p:nvSpPr>
        <p:spPr/>
        <p:txBody>
          <a:bodyPr/>
          <a:lstStyle/>
          <a:p>
            <a:endParaRPr lang="en-IN" dirty="0"/>
          </a:p>
        </p:txBody>
      </p:sp>
      <p:sp>
        <p:nvSpPr>
          <p:cNvPr id="4" name="Footer Placeholder 3">
            <a:extLst>
              <a:ext uri="{FF2B5EF4-FFF2-40B4-BE49-F238E27FC236}">
                <a16:creationId xmlns:a16="http://schemas.microsoft.com/office/drawing/2014/main" id="{FA9E35EF-ADB2-4164-B32F-9BDCE33D2151}"/>
              </a:ext>
            </a:extLst>
          </p:cNvPr>
          <p:cNvSpPr>
            <a:spLocks noGrp="1"/>
          </p:cNvSpPr>
          <p:nvPr>
            <p:ph type="ftr" sz="quarter" idx="27"/>
          </p:nvPr>
        </p:nvSpPr>
        <p:spPr/>
        <p:txBody>
          <a:bodyPr/>
          <a:lstStyle/>
          <a:p>
            <a:endParaRPr lang="en-IN" dirty="0"/>
          </a:p>
        </p:txBody>
      </p:sp>
      <p:sp>
        <p:nvSpPr>
          <p:cNvPr id="6" name="Slide Number Placeholder 5">
            <a:extLst>
              <a:ext uri="{FF2B5EF4-FFF2-40B4-BE49-F238E27FC236}">
                <a16:creationId xmlns:a16="http://schemas.microsoft.com/office/drawing/2014/main" id="{0B25F407-F7B2-457F-BADC-5D7E348202A6}"/>
              </a:ext>
            </a:extLst>
          </p:cNvPr>
          <p:cNvSpPr>
            <a:spLocks noGrp="1"/>
          </p:cNvSpPr>
          <p:nvPr>
            <p:ph type="sldNum" sz="quarter" idx="28"/>
          </p:nvPr>
        </p:nvSpPr>
        <p:spPr/>
        <p:txBody>
          <a:bodyPr/>
          <a:lstStyle/>
          <a:p>
            <a:fld id="{A5163908-529D-4A49-892F-D37C4044DFD8}" type="slidenum">
              <a:rPr lang="en-IN" smtClean="0"/>
              <a:pPr/>
              <a:t>‹nº›</a:t>
            </a:fld>
            <a:endParaRPr lang="en-IN"/>
          </a:p>
        </p:txBody>
      </p:sp>
      <p:cxnSp>
        <p:nvCxnSpPr>
          <p:cNvPr id="13" name="Straight Connector 17">
            <a:extLst>
              <a:ext uri="{FF2B5EF4-FFF2-40B4-BE49-F238E27FC236}">
                <a16:creationId xmlns:a16="http://schemas.microsoft.com/office/drawing/2014/main" id="{C4A983AC-6F9B-471B-87E8-D4505A31FE4E}"/>
              </a:ext>
            </a:extLst>
          </p:cNvPr>
          <p:cNvCxnSpPr/>
          <p:nvPr userDrawn="1">
            <p:custDataLst>
              <p:tags r:id="rId3"/>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AEA0FB69-E866-4F1C-87F8-ADA6A511DB1B}"/>
              </a:ext>
            </a:extLst>
          </p:cNvPr>
          <p:cNvSpPr>
            <a:spLocks noGrp="1"/>
          </p:cNvSpPr>
          <p:nvPr>
            <p:ph type="body" sz="quarter" idx="29"/>
          </p:nvPr>
        </p:nvSpPr>
        <p:spPr>
          <a:xfrm>
            <a:off x="94456" y="948267"/>
            <a:ext cx="8955089" cy="3776133"/>
          </a:xfrm>
        </p:spPr>
        <p:txBody>
          <a:bodyPr/>
          <a:lstStyle/>
          <a:p>
            <a:pPr lvl="0"/>
            <a:r>
              <a:rPr lang="pt-BR"/>
              <a:t>Editar estilos de texto Mestre</a:t>
            </a:r>
          </a:p>
          <a:p>
            <a:pPr lvl="1"/>
            <a:r>
              <a:rPr lang="pt-BR"/>
              <a:t>Segundo nível</a:t>
            </a:r>
          </a:p>
          <a:p>
            <a:pPr lvl="2"/>
            <a:r>
              <a:rPr lang="pt-BR"/>
              <a:t>Terceiro nível</a:t>
            </a:r>
          </a:p>
          <a:p>
            <a:pPr lvl="3"/>
            <a:r>
              <a:rPr lang="pt-BR"/>
              <a:t>Quarto nível</a:t>
            </a:r>
          </a:p>
        </p:txBody>
      </p:sp>
    </p:spTree>
    <p:extLst>
      <p:ext uri="{BB962C8B-B14F-4D97-AF65-F5344CB8AC3E}">
        <p14:creationId xmlns:p14="http://schemas.microsoft.com/office/powerpoint/2010/main" val="3371199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 green">
    <p:bg>
      <p:bgPr>
        <a:gradFill>
          <a:gsLst>
            <a:gs pos="100000">
              <a:srgbClr val="A4B507"/>
            </a:gs>
            <a:gs pos="18000">
              <a:srgbClr val="5B8F22"/>
            </a:gs>
          </a:gsLst>
          <a:lin ang="21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1"/>
            </p:custDataLst>
            <p:extLst>
              <p:ext uri="{D42A27DB-BD31-4B8C-83A1-F6EECF244321}">
                <p14:modId xmlns:p14="http://schemas.microsoft.com/office/powerpoint/2010/main" val="1705546830"/>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3" imgW="479" imgH="478" progId="TCLayout.ActiveDocument.1">
                  <p:embed/>
                </p:oleObj>
              </mc:Choice>
              <mc:Fallback>
                <p:oleObj name="think-cell Slide" r:id="rId3" imgW="479" imgH="478" progId="TCLayout.ActiveDocument.1">
                  <p:embed/>
                  <p:pic>
                    <p:nvPicPr>
                      <p:cNvPr id="5" name="Object 4" hidden="1">
                        <a:extLst>
                          <a:ext uri="{FF2B5EF4-FFF2-40B4-BE49-F238E27FC236}">
                            <a16:creationId xmlns:a16="http://schemas.microsoft.com/office/drawing/2014/main" id="{305F3BA2-B27F-4D6D-85C6-0EB92E2D65FF}"/>
                          </a:ext>
                        </a:extLst>
                      </p:cNvPr>
                      <p:cNvPicPr/>
                      <p:nvPr/>
                    </p:nvPicPr>
                    <p:blipFill>
                      <a:blip r:embed="rId4"/>
                      <a:stretch>
                        <a:fillRect/>
                      </a:stretch>
                    </p:blipFill>
                    <p:spPr>
                      <a:xfrm>
                        <a:off x="1591" y="1192"/>
                        <a:ext cx="1587" cy="1190"/>
                      </a:xfrm>
                      <a:prstGeom prst="rect">
                        <a:avLst/>
                      </a:prstGeom>
                    </p:spPr>
                  </p:pic>
                </p:oleObj>
              </mc:Fallback>
            </mc:AlternateContent>
          </a:graphicData>
        </a:graphic>
      </p:graphicFrame>
      <p:sp>
        <p:nvSpPr>
          <p:cNvPr id="19" name="Text Placeholder 3">
            <a:extLst>
              <a:ext uri="{FF2B5EF4-FFF2-40B4-BE49-F238E27FC236}">
                <a16:creationId xmlns:a16="http://schemas.microsoft.com/office/drawing/2014/main" id="{C3653E61-8455-43DD-85E1-3EFD32553394}"/>
              </a:ext>
            </a:extLst>
          </p:cNvPr>
          <p:cNvSpPr>
            <a:spLocks noGrp="1"/>
          </p:cNvSpPr>
          <p:nvPr userDrawn="1">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spcBef>
                <a:spcPts val="0"/>
              </a:spcBef>
              <a:buFontTx/>
              <a:buNone/>
              <a:defRPr sz="1100" b="1">
                <a:solidFill>
                  <a:schemeClr val="bg1"/>
                </a:solidFill>
              </a:defRPr>
            </a:lvl1pPr>
          </a:lstStyle>
          <a:p>
            <a:pPr lvl="0"/>
            <a:r>
              <a:rPr lang="en-US" noProof="0" dirty="0"/>
              <a:t>_Author</a:t>
            </a:r>
          </a:p>
        </p:txBody>
      </p:sp>
      <p:sp>
        <p:nvSpPr>
          <p:cNvPr id="20" name="Text Placeholder 3">
            <a:extLst>
              <a:ext uri="{FF2B5EF4-FFF2-40B4-BE49-F238E27FC236}">
                <a16:creationId xmlns:a16="http://schemas.microsoft.com/office/drawing/2014/main" id="{4D300ACA-1DDA-445B-9241-4ACC24CFD5AE}"/>
              </a:ext>
            </a:extLst>
          </p:cNvPr>
          <p:cNvSpPr>
            <a:spLocks noGrp="1"/>
          </p:cNvSpPr>
          <p:nvPr userDrawn="1">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_Business</a:t>
            </a:r>
          </a:p>
        </p:txBody>
      </p:sp>
      <p:sp>
        <p:nvSpPr>
          <p:cNvPr id="21" name="Text Placeholder 3">
            <a:extLst>
              <a:ext uri="{FF2B5EF4-FFF2-40B4-BE49-F238E27FC236}">
                <a16:creationId xmlns:a16="http://schemas.microsoft.com/office/drawing/2014/main" id="{3DFCA62A-CA79-426E-B592-49ABCC31F8A8}"/>
              </a:ext>
            </a:extLst>
          </p:cNvPr>
          <p:cNvSpPr>
            <a:spLocks noGrp="1"/>
          </p:cNvSpPr>
          <p:nvPr userDrawn="1">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_Date</a:t>
            </a:r>
          </a:p>
        </p:txBody>
      </p:sp>
      <p:sp>
        <p:nvSpPr>
          <p:cNvPr id="22" name="Text Placeholder 3">
            <a:extLst>
              <a:ext uri="{FF2B5EF4-FFF2-40B4-BE49-F238E27FC236}">
                <a16:creationId xmlns:a16="http://schemas.microsoft.com/office/drawing/2014/main" id="{B26F3FA1-170D-4773-936E-E5E7447A5872}"/>
              </a:ext>
            </a:extLst>
          </p:cNvPr>
          <p:cNvSpPr>
            <a:spLocks noGrp="1"/>
          </p:cNvSpPr>
          <p:nvPr userDrawn="1">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36pt</a:t>
            </a:r>
          </a:p>
        </p:txBody>
      </p:sp>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668"/>
            <a:ext cx="9136555" cy="5142166"/>
          </a:xfrm>
          <a:prstGeom prst="rect">
            <a:avLst/>
          </a:prstGeom>
        </p:spPr>
      </p:pic>
    </p:spTree>
    <p:extLst>
      <p:ext uri="{BB962C8B-B14F-4D97-AF65-F5344CB8AC3E}">
        <p14:creationId xmlns:p14="http://schemas.microsoft.com/office/powerpoint/2010/main" val="1289764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anagement review – 4 rows top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AB418BD-1930-49DC-9A84-017861466996}"/>
              </a:ext>
            </a:extLst>
          </p:cNvPr>
          <p:cNvGraphicFramePr>
            <a:graphicFrameLocks noChangeAspect="1"/>
          </p:cNvGraphicFramePr>
          <p:nvPr userDrawn="1">
            <p:custDataLst>
              <p:tags r:id="rId1"/>
            </p:custDataLst>
            <p:extLst>
              <p:ext uri="{D42A27DB-BD31-4B8C-83A1-F6EECF244321}">
                <p14:modId xmlns:p14="http://schemas.microsoft.com/office/powerpoint/2010/main" val="33748520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894897C-9089-4E46-A4DC-D9375AE2C972}"/>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dirty="0">
              <a:latin typeface="Calibri Light" panose="020F0302020204030204" pitchFamily="34" charset="0"/>
              <a:ea typeface="+mj-ea"/>
              <a:cs typeface="+mj-cs"/>
              <a:sym typeface="Calibri Light" panose="020F0302020204030204" pitchFamily="34" charset="0"/>
            </a:endParaRPr>
          </a:p>
        </p:txBody>
      </p:sp>
      <p:sp>
        <p:nvSpPr>
          <p:cNvPr id="22" name="Text Placeholder 2"/>
          <p:cNvSpPr>
            <a:spLocks noGrp="1"/>
          </p:cNvSpPr>
          <p:nvPr>
            <p:ph type="body" sz="quarter" idx="18" hasCustomPrompt="1"/>
          </p:nvPr>
        </p:nvSpPr>
        <p:spPr>
          <a:xfrm>
            <a:off x="94456" y="353371"/>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Unit of measurement</a:t>
            </a:r>
          </a:p>
        </p:txBody>
      </p:sp>
      <p:sp>
        <p:nvSpPr>
          <p:cNvPr id="23" name="Text Placeholder 2"/>
          <p:cNvSpPr>
            <a:spLocks noGrp="1"/>
          </p:cNvSpPr>
          <p:nvPr>
            <p:ph type="body" sz="quarter" idx="19" hasCustomPrompt="1"/>
          </p:nvPr>
        </p:nvSpPr>
        <p:spPr>
          <a:xfrm>
            <a:off x="94456" y="510480"/>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Period, data scenario</a:t>
            </a:r>
          </a:p>
        </p:txBody>
      </p:sp>
      <p:sp>
        <p:nvSpPr>
          <p:cNvPr id="15" name="Text Placeholder 2"/>
          <p:cNvSpPr>
            <a:spLocks noGrp="1"/>
          </p:cNvSpPr>
          <p:nvPr>
            <p:ph type="body" sz="quarter" idx="21" hasCustomPrompt="1"/>
          </p:nvPr>
        </p:nvSpPr>
        <p:spPr>
          <a:xfrm>
            <a:off x="94456" y="39155"/>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Reporting entity</a:t>
            </a:r>
          </a:p>
        </p:txBody>
      </p:sp>
      <p:sp>
        <p:nvSpPr>
          <p:cNvPr id="18" name="Text Placeholder 2"/>
          <p:cNvSpPr>
            <a:spLocks noGrp="1"/>
          </p:cNvSpPr>
          <p:nvPr>
            <p:ph type="body" sz="quarter" idx="22" hasCustomPrompt="1"/>
          </p:nvPr>
        </p:nvSpPr>
        <p:spPr>
          <a:xfrm>
            <a:off x="94456" y="196263"/>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1" baseline="0">
                <a:solidFill>
                  <a:schemeClr val="tx1"/>
                </a:solidFill>
              </a:defRPr>
            </a:lvl1pPr>
          </a:lstStyle>
          <a:p>
            <a:r>
              <a:rPr lang="en-US" dirty="0" err="1"/>
              <a:t>P&amp;L</a:t>
            </a:r>
            <a:r>
              <a:rPr lang="en-US" dirty="0"/>
              <a:t> detail per business</a:t>
            </a:r>
          </a:p>
        </p:txBody>
      </p:sp>
      <p:sp>
        <p:nvSpPr>
          <p:cNvPr id="24" name="Titel 4"/>
          <p:cNvSpPr>
            <a:spLocks noGrp="1"/>
          </p:cNvSpPr>
          <p:nvPr>
            <p:ph type="title" hasCustomPrompt="1"/>
          </p:nvPr>
        </p:nvSpPr>
        <p:spPr>
          <a:xfrm>
            <a:off x="2529842" y="39155"/>
            <a:ext cx="5241404" cy="793965"/>
          </a:xfrm>
        </p:spPr>
        <p:txBody>
          <a:bodyPr/>
          <a:lstStyle>
            <a:lvl1pPr algn="l">
              <a:lnSpc>
                <a:spcPts val="1600"/>
              </a:lnSpc>
              <a:defRPr sz="1600"/>
            </a:lvl1pPr>
          </a:lstStyle>
          <a:p>
            <a:r>
              <a:rPr lang="en-US" dirty="0"/>
              <a:t>Click to add text</a:t>
            </a:r>
          </a:p>
        </p:txBody>
      </p:sp>
      <p:sp>
        <p:nvSpPr>
          <p:cNvPr id="5" name="Date Placeholder 4">
            <a:extLst>
              <a:ext uri="{FF2B5EF4-FFF2-40B4-BE49-F238E27FC236}">
                <a16:creationId xmlns:a16="http://schemas.microsoft.com/office/drawing/2014/main" id="{B55C9809-688D-4100-A0FE-DB6EB41BC208}"/>
              </a:ext>
            </a:extLst>
          </p:cNvPr>
          <p:cNvSpPr>
            <a:spLocks noGrp="1"/>
          </p:cNvSpPr>
          <p:nvPr>
            <p:ph type="dt" sz="half" idx="24"/>
          </p:nvPr>
        </p:nvSpPr>
        <p:spPr/>
        <p:txBody>
          <a:bodyPr/>
          <a:lstStyle/>
          <a:p>
            <a:endParaRPr lang="en-IN" dirty="0"/>
          </a:p>
        </p:txBody>
      </p:sp>
      <p:sp>
        <p:nvSpPr>
          <p:cNvPr id="7" name="Footer Placeholder 6">
            <a:extLst>
              <a:ext uri="{FF2B5EF4-FFF2-40B4-BE49-F238E27FC236}">
                <a16:creationId xmlns:a16="http://schemas.microsoft.com/office/drawing/2014/main" id="{CF164E04-503E-48E0-8056-F4A846A8D609}"/>
              </a:ext>
            </a:extLst>
          </p:cNvPr>
          <p:cNvSpPr>
            <a:spLocks noGrp="1"/>
          </p:cNvSpPr>
          <p:nvPr>
            <p:ph type="ftr" sz="quarter" idx="25"/>
          </p:nvPr>
        </p:nvSpPr>
        <p:spPr/>
        <p:txBody>
          <a:bodyPr/>
          <a:lstStyle/>
          <a:p>
            <a:endParaRPr lang="en-IN" dirty="0"/>
          </a:p>
        </p:txBody>
      </p:sp>
      <p:sp>
        <p:nvSpPr>
          <p:cNvPr id="8" name="Slide Number Placeholder 7">
            <a:extLst>
              <a:ext uri="{FF2B5EF4-FFF2-40B4-BE49-F238E27FC236}">
                <a16:creationId xmlns:a16="http://schemas.microsoft.com/office/drawing/2014/main" id="{A3E3274A-0D5B-4B5E-963A-4AD0C038490E}"/>
              </a:ext>
            </a:extLst>
          </p:cNvPr>
          <p:cNvSpPr>
            <a:spLocks noGrp="1"/>
          </p:cNvSpPr>
          <p:nvPr>
            <p:ph type="sldNum" sz="quarter" idx="26"/>
          </p:nvPr>
        </p:nvSpPr>
        <p:spPr/>
        <p:txBody>
          <a:bodyPr/>
          <a:lstStyle/>
          <a:p>
            <a:fld id="{A5163908-529D-4A49-892F-D37C4044DFD8}" type="slidenum">
              <a:rPr lang="en-IN" smtClean="0"/>
              <a:pPr/>
              <a:t>‹nº›</a:t>
            </a:fld>
            <a:endParaRPr lang="en-IN"/>
          </a:p>
        </p:txBody>
      </p:sp>
      <p:cxnSp>
        <p:nvCxnSpPr>
          <p:cNvPr id="14" name="Straight Connector 17">
            <a:extLst>
              <a:ext uri="{FF2B5EF4-FFF2-40B4-BE49-F238E27FC236}">
                <a16:creationId xmlns:a16="http://schemas.microsoft.com/office/drawing/2014/main" id="{073504F8-A36C-4A96-9962-DBD59D731B7C}"/>
              </a:ext>
            </a:extLst>
          </p:cNvPr>
          <p:cNvCxnSpPr/>
          <p:nvPr userDrawn="1">
            <p:custDataLst>
              <p:tags r:id="rId3"/>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197E0385-9465-469B-9CA7-ABB0EB4E4852}"/>
              </a:ext>
            </a:extLst>
          </p:cNvPr>
          <p:cNvSpPr>
            <a:spLocks noGrp="1"/>
          </p:cNvSpPr>
          <p:nvPr>
            <p:ph type="body" sz="quarter" idx="27"/>
          </p:nvPr>
        </p:nvSpPr>
        <p:spPr>
          <a:xfrm>
            <a:off x="94456" y="948268"/>
            <a:ext cx="8955089" cy="3776133"/>
          </a:xfrm>
        </p:spPr>
        <p:txBody>
          <a:bodyPr/>
          <a:lstStyle/>
          <a:p>
            <a:pPr lvl="0"/>
            <a:r>
              <a:rPr lang="pt-BR"/>
              <a:t>Editar estilos de texto Mestre</a:t>
            </a:r>
          </a:p>
          <a:p>
            <a:pPr lvl="1"/>
            <a:r>
              <a:rPr lang="pt-BR"/>
              <a:t>Segundo nível</a:t>
            </a:r>
          </a:p>
          <a:p>
            <a:pPr lvl="2"/>
            <a:r>
              <a:rPr lang="pt-BR"/>
              <a:t>Terceiro nível</a:t>
            </a:r>
          </a:p>
          <a:p>
            <a:pPr lvl="3"/>
            <a:r>
              <a:rPr lang="pt-BR"/>
              <a:t>Quarto nível</a:t>
            </a:r>
          </a:p>
        </p:txBody>
      </p:sp>
    </p:spTree>
    <p:extLst>
      <p:ext uri="{BB962C8B-B14F-4D97-AF65-F5344CB8AC3E}">
        <p14:creationId xmlns:p14="http://schemas.microsoft.com/office/powerpoint/2010/main" val="3329024655"/>
      </p:ext>
    </p:extLst>
  </p:cSld>
  <p:clrMapOvr>
    <a:masterClrMapping/>
  </p:clrMapOvr>
  <p:extLst>
    <p:ext uri="{DCECCB84-F9BA-43D5-87BE-67443E8EF086}">
      <p15:sldGuideLst xmlns:p15="http://schemas.microsoft.com/office/powerpoint/2012/main">
        <p15:guide id="1" pos="63">
          <p15:clr>
            <a:srgbClr val="FBAE40"/>
          </p15:clr>
        </p15:guide>
        <p15:guide id="2" orient="horz" pos="534">
          <p15:clr>
            <a:srgbClr val="FBAE40"/>
          </p15:clr>
        </p15:guide>
        <p15:guide id="3" pos="5697">
          <p15:clr>
            <a:srgbClr val="FBAE40"/>
          </p15:clr>
        </p15:guide>
        <p15:guide id="4" orient="horz" pos="3934">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anagement review –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C896B7-FACB-4D7B-A4F4-8CE484CBAD4B}"/>
              </a:ext>
            </a:extLst>
          </p:cNvPr>
          <p:cNvGraphicFramePr>
            <a:graphicFrameLocks noChangeAspect="1"/>
          </p:cNvGraphicFramePr>
          <p:nvPr userDrawn="1">
            <p:custDataLst>
              <p:tags r:id="rId1"/>
            </p:custDataLst>
            <p:extLst>
              <p:ext uri="{D42A27DB-BD31-4B8C-83A1-F6EECF244321}">
                <p14:modId xmlns:p14="http://schemas.microsoft.com/office/powerpoint/2010/main" val="25546746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EADAA302-4954-4070-845B-E3247AC801CE}"/>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dirty="0">
              <a:latin typeface="Calibri Light" panose="020F0302020204030204" pitchFamily="34" charset="0"/>
              <a:ea typeface="+mj-ea"/>
              <a:cs typeface="+mj-cs"/>
              <a:sym typeface="Calibri Light" panose="020F0302020204030204" pitchFamily="34" charset="0"/>
            </a:endParaRPr>
          </a:p>
        </p:txBody>
      </p:sp>
      <p:sp>
        <p:nvSpPr>
          <p:cNvPr id="11" name="Titel 4"/>
          <p:cNvSpPr>
            <a:spLocks noGrp="1"/>
          </p:cNvSpPr>
          <p:nvPr>
            <p:ph type="title" hasCustomPrompt="1"/>
          </p:nvPr>
        </p:nvSpPr>
        <p:spPr>
          <a:xfrm>
            <a:off x="2529842" y="39155"/>
            <a:ext cx="5241404" cy="793965"/>
          </a:xfrm>
        </p:spPr>
        <p:txBody>
          <a:bodyPr/>
          <a:lstStyle>
            <a:lvl1pPr algn="l">
              <a:lnSpc>
                <a:spcPts val="1600"/>
              </a:lnSpc>
              <a:defRPr sz="1600"/>
            </a:lvl1pPr>
          </a:lstStyle>
          <a:p>
            <a:r>
              <a:rPr lang="en-US" dirty="0"/>
              <a:t>Click to add text</a:t>
            </a:r>
          </a:p>
        </p:txBody>
      </p:sp>
      <p:sp>
        <p:nvSpPr>
          <p:cNvPr id="12" name="Text Placeholder 2">
            <a:extLst>
              <a:ext uri="{FF2B5EF4-FFF2-40B4-BE49-F238E27FC236}">
                <a16:creationId xmlns:a16="http://schemas.microsoft.com/office/drawing/2014/main" id="{F913354F-6E59-49EF-93BE-EAF0DC89F631}"/>
              </a:ext>
            </a:extLst>
          </p:cNvPr>
          <p:cNvSpPr>
            <a:spLocks noGrp="1"/>
          </p:cNvSpPr>
          <p:nvPr>
            <p:ph type="body" sz="quarter" idx="18" hasCustomPrompt="1"/>
          </p:nvPr>
        </p:nvSpPr>
        <p:spPr>
          <a:xfrm>
            <a:off x="94456" y="353371"/>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Unit of measurement</a:t>
            </a:r>
          </a:p>
        </p:txBody>
      </p:sp>
      <p:sp>
        <p:nvSpPr>
          <p:cNvPr id="14" name="Text Placeholder 2">
            <a:extLst>
              <a:ext uri="{FF2B5EF4-FFF2-40B4-BE49-F238E27FC236}">
                <a16:creationId xmlns:a16="http://schemas.microsoft.com/office/drawing/2014/main" id="{17171BA3-E603-4FDD-B59F-EF9A1D5D5393}"/>
              </a:ext>
            </a:extLst>
          </p:cNvPr>
          <p:cNvSpPr>
            <a:spLocks noGrp="1"/>
          </p:cNvSpPr>
          <p:nvPr>
            <p:ph type="body" sz="quarter" idx="19" hasCustomPrompt="1"/>
          </p:nvPr>
        </p:nvSpPr>
        <p:spPr>
          <a:xfrm>
            <a:off x="94456" y="510480"/>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Period, data scenario</a:t>
            </a:r>
          </a:p>
        </p:txBody>
      </p:sp>
      <p:sp>
        <p:nvSpPr>
          <p:cNvPr id="16" name="Text Placeholder 2">
            <a:extLst>
              <a:ext uri="{FF2B5EF4-FFF2-40B4-BE49-F238E27FC236}">
                <a16:creationId xmlns:a16="http://schemas.microsoft.com/office/drawing/2014/main" id="{EFD21293-C0ED-4019-808D-8F22DD7C3701}"/>
              </a:ext>
            </a:extLst>
          </p:cNvPr>
          <p:cNvSpPr>
            <a:spLocks noGrp="1"/>
          </p:cNvSpPr>
          <p:nvPr>
            <p:ph type="body" sz="quarter" idx="21" hasCustomPrompt="1"/>
          </p:nvPr>
        </p:nvSpPr>
        <p:spPr>
          <a:xfrm>
            <a:off x="94456" y="39155"/>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Reporting entity</a:t>
            </a:r>
          </a:p>
        </p:txBody>
      </p:sp>
      <p:sp>
        <p:nvSpPr>
          <p:cNvPr id="17" name="Text Placeholder 2">
            <a:extLst>
              <a:ext uri="{FF2B5EF4-FFF2-40B4-BE49-F238E27FC236}">
                <a16:creationId xmlns:a16="http://schemas.microsoft.com/office/drawing/2014/main" id="{9CDAF2D5-0296-4D0F-805B-B7D704579806}"/>
              </a:ext>
            </a:extLst>
          </p:cNvPr>
          <p:cNvSpPr>
            <a:spLocks noGrp="1"/>
          </p:cNvSpPr>
          <p:nvPr>
            <p:ph type="body" sz="quarter" idx="22" hasCustomPrompt="1"/>
          </p:nvPr>
        </p:nvSpPr>
        <p:spPr>
          <a:xfrm>
            <a:off x="94456" y="196263"/>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1" baseline="0">
                <a:solidFill>
                  <a:schemeClr val="tx1"/>
                </a:solidFill>
              </a:defRPr>
            </a:lvl1pPr>
          </a:lstStyle>
          <a:p>
            <a:r>
              <a:rPr lang="en-US" dirty="0" err="1"/>
              <a:t>P&amp;L</a:t>
            </a:r>
            <a:r>
              <a:rPr lang="en-US" dirty="0"/>
              <a:t> detail per business</a:t>
            </a:r>
          </a:p>
        </p:txBody>
      </p:sp>
      <p:sp>
        <p:nvSpPr>
          <p:cNvPr id="4" name="Date Placeholder 3">
            <a:extLst>
              <a:ext uri="{FF2B5EF4-FFF2-40B4-BE49-F238E27FC236}">
                <a16:creationId xmlns:a16="http://schemas.microsoft.com/office/drawing/2014/main" id="{2150E6CF-65D4-44D5-BB75-32FC616FF2ED}"/>
              </a:ext>
            </a:extLst>
          </p:cNvPr>
          <p:cNvSpPr>
            <a:spLocks noGrp="1"/>
          </p:cNvSpPr>
          <p:nvPr>
            <p:ph type="dt" sz="half" idx="23"/>
          </p:nvPr>
        </p:nvSpPr>
        <p:spPr/>
        <p:txBody>
          <a:bodyPr/>
          <a:lstStyle/>
          <a:p>
            <a:endParaRPr lang="en-IN" dirty="0"/>
          </a:p>
        </p:txBody>
      </p:sp>
      <p:sp>
        <p:nvSpPr>
          <p:cNvPr id="5" name="Footer Placeholder 4">
            <a:extLst>
              <a:ext uri="{FF2B5EF4-FFF2-40B4-BE49-F238E27FC236}">
                <a16:creationId xmlns:a16="http://schemas.microsoft.com/office/drawing/2014/main" id="{1C3B535E-80AA-4B5F-B505-6AE4D82B2050}"/>
              </a:ext>
            </a:extLst>
          </p:cNvPr>
          <p:cNvSpPr>
            <a:spLocks noGrp="1"/>
          </p:cNvSpPr>
          <p:nvPr>
            <p:ph type="ftr" sz="quarter" idx="24"/>
          </p:nvPr>
        </p:nvSpPr>
        <p:spPr/>
        <p:txBody>
          <a:bodyPr/>
          <a:lstStyle/>
          <a:p>
            <a:endParaRPr lang="en-IN" dirty="0"/>
          </a:p>
        </p:txBody>
      </p:sp>
      <p:sp>
        <p:nvSpPr>
          <p:cNvPr id="6" name="Slide Number Placeholder 5">
            <a:extLst>
              <a:ext uri="{FF2B5EF4-FFF2-40B4-BE49-F238E27FC236}">
                <a16:creationId xmlns:a16="http://schemas.microsoft.com/office/drawing/2014/main" id="{F0779868-A62C-4FF8-88BB-692DFBB3AF38}"/>
              </a:ext>
            </a:extLst>
          </p:cNvPr>
          <p:cNvSpPr>
            <a:spLocks noGrp="1"/>
          </p:cNvSpPr>
          <p:nvPr>
            <p:ph type="sldNum" sz="quarter" idx="25"/>
          </p:nvPr>
        </p:nvSpPr>
        <p:spPr/>
        <p:txBody>
          <a:bodyPr/>
          <a:lstStyle/>
          <a:p>
            <a:fld id="{A5163908-529D-4A49-892F-D37C4044DFD8}" type="slidenum">
              <a:rPr lang="en-IN" smtClean="0"/>
              <a:pPr/>
              <a:t>‹nº›</a:t>
            </a:fld>
            <a:endParaRPr lang="en-IN"/>
          </a:p>
        </p:txBody>
      </p:sp>
      <p:cxnSp>
        <p:nvCxnSpPr>
          <p:cNvPr id="13" name="Straight Connector 17">
            <a:extLst>
              <a:ext uri="{FF2B5EF4-FFF2-40B4-BE49-F238E27FC236}">
                <a16:creationId xmlns:a16="http://schemas.microsoft.com/office/drawing/2014/main" id="{8CA4B699-1B76-42B1-970D-8B5F927F5D43}"/>
              </a:ext>
            </a:extLst>
          </p:cNvPr>
          <p:cNvCxnSpPr/>
          <p:nvPr userDrawn="1">
            <p:custDataLst>
              <p:tags r:id="rId3"/>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772866"/>
      </p:ext>
    </p:extLst>
  </p:cSld>
  <p:clrMapOvr>
    <a:masterClrMapping/>
  </p:clrMapOvr>
  <p:extLst>
    <p:ext uri="{DCECCB84-F9BA-43D5-87BE-67443E8EF086}">
      <p15:sldGuideLst xmlns:p15="http://schemas.microsoft.com/office/powerpoint/2012/main">
        <p15:guide id="1" pos="63">
          <p15:clr>
            <a:srgbClr val="FBAE40"/>
          </p15:clr>
        </p15:guide>
        <p15:guide id="2" pos="5696">
          <p15:clr>
            <a:srgbClr val="FBAE40"/>
          </p15:clr>
        </p15:guide>
        <p15:guide id="3" orient="horz" pos="3934">
          <p15:clr>
            <a:srgbClr val="FBAE40"/>
          </p15:clr>
        </p15:guide>
        <p15:guide id="4" orient="horz" pos="534">
          <p15:clr>
            <a:srgbClr val="FBAE40"/>
          </p15:clr>
        </p15:guide>
        <p15:guide id="5" orient="horz" pos="5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anagement review – no top box">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147BB81-5ED6-4620-B6AB-9F7CAE2CB6EC}"/>
              </a:ext>
            </a:extLst>
          </p:cNvPr>
          <p:cNvGraphicFramePr>
            <a:graphicFrameLocks noChangeAspect="1"/>
          </p:cNvGraphicFramePr>
          <p:nvPr userDrawn="1">
            <p:custDataLst>
              <p:tags r:id="rId1"/>
            </p:custDataLst>
            <p:extLst>
              <p:ext uri="{D42A27DB-BD31-4B8C-83A1-F6EECF244321}">
                <p14:modId xmlns:p14="http://schemas.microsoft.com/office/powerpoint/2010/main" val="7846171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84C154A-EDEF-494B-95FD-05C942808301}"/>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dirty="0">
              <a:latin typeface="Calibri Light" panose="020F0302020204030204" pitchFamily="34" charset="0"/>
              <a:ea typeface="+mj-ea"/>
              <a:cs typeface="+mj-cs"/>
              <a:sym typeface="Calibri Light" panose="020F0302020204030204" pitchFamily="34" charset="0"/>
            </a:endParaRPr>
          </a:p>
        </p:txBody>
      </p:sp>
      <p:sp>
        <p:nvSpPr>
          <p:cNvPr id="8" name="Titel 4"/>
          <p:cNvSpPr>
            <a:spLocks noGrp="1"/>
          </p:cNvSpPr>
          <p:nvPr>
            <p:ph type="title" hasCustomPrompt="1"/>
          </p:nvPr>
        </p:nvSpPr>
        <p:spPr>
          <a:xfrm>
            <a:off x="2529842" y="39155"/>
            <a:ext cx="5241404" cy="793965"/>
          </a:xfrm>
        </p:spPr>
        <p:txBody>
          <a:bodyPr/>
          <a:lstStyle>
            <a:lvl1pPr algn="l">
              <a:lnSpc>
                <a:spcPts val="1600"/>
              </a:lnSpc>
              <a:defRPr sz="1600"/>
            </a:lvl1pPr>
          </a:lstStyle>
          <a:p>
            <a:r>
              <a:rPr lang="en-US" dirty="0"/>
              <a:t>Click to add text</a:t>
            </a:r>
          </a:p>
        </p:txBody>
      </p:sp>
      <p:sp>
        <p:nvSpPr>
          <p:cNvPr id="4" name="Date Placeholder 3">
            <a:extLst>
              <a:ext uri="{FF2B5EF4-FFF2-40B4-BE49-F238E27FC236}">
                <a16:creationId xmlns:a16="http://schemas.microsoft.com/office/drawing/2014/main" id="{822B18CF-CA9C-4A69-B7C8-A4C94FF2972C}"/>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786AD015-F4ED-4FC4-A52C-B985B1A9C98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8E7AFA2-6720-468E-9F40-2499D9FB7BBE}"/>
              </a:ext>
            </a:extLst>
          </p:cNvPr>
          <p:cNvSpPr>
            <a:spLocks noGrp="1"/>
          </p:cNvSpPr>
          <p:nvPr>
            <p:ph type="sldNum" sz="quarter" idx="12"/>
          </p:nvPr>
        </p:nvSpPr>
        <p:spPr/>
        <p:txBody>
          <a:bodyPr/>
          <a:lstStyle/>
          <a:p>
            <a:fld id="{A5163908-529D-4A49-892F-D37C4044DFD8}" type="slidenum">
              <a:rPr lang="en-IN" smtClean="0"/>
              <a:pPr/>
              <a:t>‹nº›</a:t>
            </a:fld>
            <a:endParaRPr lang="en-IN"/>
          </a:p>
        </p:txBody>
      </p:sp>
      <p:cxnSp>
        <p:nvCxnSpPr>
          <p:cNvPr id="9" name="Straight Connector 17">
            <a:extLst>
              <a:ext uri="{FF2B5EF4-FFF2-40B4-BE49-F238E27FC236}">
                <a16:creationId xmlns:a16="http://schemas.microsoft.com/office/drawing/2014/main" id="{50CCBDD5-A078-4F63-AC4E-A4BB95B75007}"/>
              </a:ext>
            </a:extLst>
          </p:cNvPr>
          <p:cNvCxnSpPr/>
          <p:nvPr userDrawn="1">
            <p:custDataLst>
              <p:tags r:id="rId3"/>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40061"/>
      </p:ext>
    </p:extLst>
  </p:cSld>
  <p:clrMapOvr>
    <a:masterClrMapping/>
  </p:clrMapOvr>
  <p:extLst>
    <p:ext uri="{DCECCB84-F9BA-43D5-87BE-67443E8EF086}">
      <p15:sldGuideLst xmlns:p15="http://schemas.microsoft.com/office/powerpoint/2012/main">
        <p15:guide id="1" pos="63">
          <p15:clr>
            <a:srgbClr val="FBAE40"/>
          </p15:clr>
        </p15:guide>
        <p15:guide id="2" pos="5696">
          <p15:clr>
            <a:srgbClr val="FBAE40"/>
          </p15:clr>
        </p15:guide>
        <p15:guide id="3" orient="horz" pos="3934">
          <p15:clr>
            <a:srgbClr val="FBAE40"/>
          </p15:clr>
        </p15:guide>
        <p15:guide id="4" orient="horz" pos="534">
          <p15:clr>
            <a:srgbClr val="FBAE40"/>
          </p15:clr>
        </p15:guide>
        <p15:guide id="5" orient="horz" pos="5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anagement review – text box righ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A73966E-CFE3-49CC-B52A-C5B637544F6F}"/>
              </a:ext>
            </a:extLst>
          </p:cNvPr>
          <p:cNvGraphicFramePr>
            <a:graphicFrameLocks noChangeAspect="1"/>
          </p:cNvGraphicFramePr>
          <p:nvPr userDrawn="1">
            <p:custDataLst>
              <p:tags r:id="rId1"/>
            </p:custDataLst>
            <p:extLst>
              <p:ext uri="{D42A27DB-BD31-4B8C-83A1-F6EECF244321}">
                <p14:modId xmlns:p14="http://schemas.microsoft.com/office/powerpoint/2010/main" val="31111976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4FC3CDD-A9EE-4A29-BDB5-DDD9F2931D29}"/>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dirty="0">
              <a:latin typeface="Calibri Light" panose="020F0302020204030204" pitchFamily="34" charset="0"/>
              <a:ea typeface="+mj-ea"/>
              <a:cs typeface="+mj-cs"/>
              <a:sym typeface="Calibri Light" panose="020F0302020204030204" pitchFamily="34" charset="0"/>
            </a:endParaRPr>
          </a:p>
        </p:txBody>
      </p:sp>
      <p:sp>
        <p:nvSpPr>
          <p:cNvPr id="13" name="Titel 4"/>
          <p:cNvSpPr>
            <a:spLocks noGrp="1"/>
          </p:cNvSpPr>
          <p:nvPr>
            <p:ph type="title" hasCustomPrompt="1"/>
          </p:nvPr>
        </p:nvSpPr>
        <p:spPr>
          <a:xfrm>
            <a:off x="2529842" y="39155"/>
            <a:ext cx="5241404" cy="793965"/>
          </a:xfrm>
        </p:spPr>
        <p:txBody>
          <a:bodyPr/>
          <a:lstStyle>
            <a:lvl1pPr algn="l">
              <a:lnSpc>
                <a:spcPts val="1600"/>
              </a:lnSpc>
              <a:defRPr sz="1600"/>
            </a:lvl1pPr>
          </a:lstStyle>
          <a:p>
            <a:r>
              <a:rPr lang="en-US" dirty="0"/>
              <a:t>Click to add text</a:t>
            </a:r>
          </a:p>
        </p:txBody>
      </p:sp>
      <p:sp>
        <p:nvSpPr>
          <p:cNvPr id="12" name="Text Placeholder 2">
            <a:extLst>
              <a:ext uri="{FF2B5EF4-FFF2-40B4-BE49-F238E27FC236}">
                <a16:creationId xmlns:a16="http://schemas.microsoft.com/office/drawing/2014/main" id="{70BB6E0D-3F39-440A-BD9D-79E5F2487608}"/>
              </a:ext>
            </a:extLst>
          </p:cNvPr>
          <p:cNvSpPr>
            <a:spLocks noGrp="1"/>
          </p:cNvSpPr>
          <p:nvPr>
            <p:ph type="body" sz="quarter" idx="18" hasCustomPrompt="1"/>
          </p:nvPr>
        </p:nvSpPr>
        <p:spPr>
          <a:xfrm>
            <a:off x="94456" y="353371"/>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Unit of measurement</a:t>
            </a:r>
          </a:p>
        </p:txBody>
      </p:sp>
      <p:sp>
        <p:nvSpPr>
          <p:cNvPr id="14" name="Text Placeholder 2">
            <a:extLst>
              <a:ext uri="{FF2B5EF4-FFF2-40B4-BE49-F238E27FC236}">
                <a16:creationId xmlns:a16="http://schemas.microsoft.com/office/drawing/2014/main" id="{45E28750-0E4B-4D33-9132-AD81766D925F}"/>
              </a:ext>
            </a:extLst>
          </p:cNvPr>
          <p:cNvSpPr>
            <a:spLocks noGrp="1"/>
          </p:cNvSpPr>
          <p:nvPr>
            <p:ph type="body" sz="quarter" idx="19" hasCustomPrompt="1"/>
          </p:nvPr>
        </p:nvSpPr>
        <p:spPr>
          <a:xfrm>
            <a:off x="94456" y="510480"/>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Period, data scenario</a:t>
            </a:r>
          </a:p>
        </p:txBody>
      </p:sp>
      <p:sp>
        <p:nvSpPr>
          <p:cNvPr id="17" name="Text Placeholder 2">
            <a:extLst>
              <a:ext uri="{FF2B5EF4-FFF2-40B4-BE49-F238E27FC236}">
                <a16:creationId xmlns:a16="http://schemas.microsoft.com/office/drawing/2014/main" id="{EC5D1072-8A57-4985-9114-7AB80099D9D4}"/>
              </a:ext>
            </a:extLst>
          </p:cNvPr>
          <p:cNvSpPr>
            <a:spLocks noGrp="1"/>
          </p:cNvSpPr>
          <p:nvPr>
            <p:ph type="body" sz="quarter" idx="21" hasCustomPrompt="1"/>
          </p:nvPr>
        </p:nvSpPr>
        <p:spPr>
          <a:xfrm>
            <a:off x="94456" y="39155"/>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Reporting entity</a:t>
            </a:r>
          </a:p>
        </p:txBody>
      </p:sp>
      <p:sp>
        <p:nvSpPr>
          <p:cNvPr id="18" name="Text Placeholder 2">
            <a:extLst>
              <a:ext uri="{FF2B5EF4-FFF2-40B4-BE49-F238E27FC236}">
                <a16:creationId xmlns:a16="http://schemas.microsoft.com/office/drawing/2014/main" id="{322D0EE4-A772-43CA-87B6-4AAA26C1682B}"/>
              </a:ext>
            </a:extLst>
          </p:cNvPr>
          <p:cNvSpPr>
            <a:spLocks noGrp="1"/>
          </p:cNvSpPr>
          <p:nvPr>
            <p:ph type="body" sz="quarter" idx="22" hasCustomPrompt="1"/>
          </p:nvPr>
        </p:nvSpPr>
        <p:spPr>
          <a:xfrm>
            <a:off x="94456" y="196263"/>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1" baseline="0">
                <a:solidFill>
                  <a:schemeClr val="tx1"/>
                </a:solidFill>
              </a:defRPr>
            </a:lvl1pPr>
          </a:lstStyle>
          <a:p>
            <a:r>
              <a:rPr lang="en-US" dirty="0" err="1"/>
              <a:t>P&amp;L</a:t>
            </a:r>
            <a:r>
              <a:rPr lang="en-US" dirty="0"/>
              <a:t> detail per business</a:t>
            </a:r>
          </a:p>
        </p:txBody>
      </p:sp>
      <p:sp>
        <p:nvSpPr>
          <p:cNvPr id="4" name="Date Placeholder 3">
            <a:extLst>
              <a:ext uri="{FF2B5EF4-FFF2-40B4-BE49-F238E27FC236}">
                <a16:creationId xmlns:a16="http://schemas.microsoft.com/office/drawing/2014/main" id="{7182124D-0640-4AE6-AECC-F4880DA1C39A}"/>
              </a:ext>
            </a:extLst>
          </p:cNvPr>
          <p:cNvSpPr>
            <a:spLocks noGrp="1"/>
          </p:cNvSpPr>
          <p:nvPr>
            <p:ph type="dt" sz="half" idx="24"/>
          </p:nvPr>
        </p:nvSpPr>
        <p:spPr/>
        <p:txBody>
          <a:bodyPr/>
          <a:lstStyle/>
          <a:p>
            <a:endParaRPr lang="en-IN" dirty="0"/>
          </a:p>
        </p:txBody>
      </p:sp>
      <p:sp>
        <p:nvSpPr>
          <p:cNvPr id="6" name="Footer Placeholder 5">
            <a:extLst>
              <a:ext uri="{FF2B5EF4-FFF2-40B4-BE49-F238E27FC236}">
                <a16:creationId xmlns:a16="http://schemas.microsoft.com/office/drawing/2014/main" id="{2B1E07C9-1AA8-427A-8D3F-F90DA800C51B}"/>
              </a:ext>
            </a:extLst>
          </p:cNvPr>
          <p:cNvSpPr>
            <a:spLocks noGrp="1"/>
          </p:cNvSpPr>
          <p:nvPr>
            <p:ph type="ftr" sz="quarter" idx="25"/>
          </p:nvPr>
        </p:nvSpPr>
        <p:spPr/>
        <p:txBody>
          <a:bodyPr/>
          <a:lstStyle/>
          <a:p>
            <a:endParaRPr lang="en-IN" dirty="0"/>
          </a:p>
        </p:txBody>
      </p:sp>
      <p:sp>
        <p:nvSpPr>
          <p:cNvPr id="7" name="Slide Number Placeholder 6">
            <a:extLst>
              <a:ext uri="{FF2B5EF4-FFF2-40B4-BE49-F238E27FC236}">
                <a16:creationId xmlns:a16="http://schemas.microsoft.com/office/drawing/2014/main" id="{75797C04-425D-49F7-8B2B-D4A178C161E5}"/>
              </a:ext>
            </a:extLst>
          </p:cNvPr>
          <p:cNvSpPr>
            <a:spLocks noGrp="1"/>
          </p:cNvSpPr>
          <p:nvPr>
            <p:ph type="sldNum" sz="quarter" idx="26"/>
          </p:nvPr>
        </p:nvSpPr>
        <p:spPr/>
        <p:txBody>
          <a:bodyPr/>
          <a:lstStyle/>
          <a:p>
            <a:fld id="{A5163908-529D-4A49-892F-D37C4044DFD8}" type="slidenum">
              <a:rPr lang="en-IN" smtClean="0"/>
              <a:pPr/>
              <a:t>‹nº›</a:t>
            </a:fld>
            <a:endParaRPr lang="en-IN"/>
          </a:p>
        </p:txBody>
      </p:sp>
      <p:cxnSp>
        <p:nvCxnSpPr>
          <p:cNvPr id="15" name="Straight Connector 17">
            <a:extLst>
              <a:ext uri="{FF2B5EF4-FFF2-40B4-BE49-F238E27FC236}">
                <a16:creationId xmlns:a16="http://schemas.microsoft.com/office/drawing/2014/main" id="{F4A6D036-B440-4848-AD09-10D95A6851EB}"/>
              </a:ext>
            </a:extLst>
          </p:cNvPr>
          <p:cNvCxnSpPr/>
          <p:nvPr userDrawn="1">
            <p:custDataLst>
              <p:tags r:id="rId3"/>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398D6D76-355E-455E-9573-01D135D9D92F}"/>
              </a:ext>
            </a:extLst>
          </p:cNvPr>
          <p:cNvSpPr>
            <a:spLocks noGrp="1"/>
          </p:cNvSpPr>
          <p:nvPr>
            <p:ph type="body" sz="quarter" idx="27"/>
          </p:nvPr>
        </p:nvSpPr>
        <p:spPr>
          <a:xfrm>
            <a:off x="6355361" y="948268"/>
            <a:ext cx="2694184" cy="3776133"/>
          </a:xfrm>
        </p:spPr>
        <p:txBody>
          <a:bodyPr/>
          <a:lstStyle/>
          <a:p>
            <a:pPr lvl="0"/>
            <a:r>
              <a:rPr lang="pt-BR"/>
              <a:t>Editar estilos de texto Mestre</a:t>
            </a:r>
          </a:p>
          <a:p>
            <a:pPr lvl="1"/>
            <a:r>
              <a:rPr lang="pt-BR"/>
              <a:t>Segundo nível</a:t>
            </a:r>
          </a:p>
          <a:p>
            <a:pPr lvl="2"/>
            <a:r>
              <a:rPr lang="pt-BR"/>
              <a:t>Terceiro nível</a:t>
            </a:r>
          </a:p>
          <a:p>
            <a:pPr lvl="3"/>
            <a:r>
              <a:rPr lang="pt-BR"/>
              <a:t>Quarto nível</a:t>
            </a:r>
          </a:p>
        </p:txBody>
      </p:sp>
    </p:spTree>
    <p:extLst>
      <p:ext uri="{BB962C8B-B14F-4D97-AF65-F5344CB8AC3E}">
        <p14:creationId xmlns:p14="http://schemas.microsoft.com/office/powerpoint/2010/main" val="3652942011"/>
      </p:ext>
    </p:extLst>
  </p:cSld>
  <p:clrMapOvr>
    <a:masterClrMapping/>
  </p:clrMapOvr>
  <p:extLst>
    <p:ext uri="{DCECCB84-F9BA-43D5-87BE-67443E8EF086}">
      <p15:sldGuideLst xmlns:p15="http://schemas.microsoft.com/office/powerpoint/2012/main">
        <p15:guide id="1" pos="63">
          <p15:clr>
            <a:srgbClr val="FBAE40"/>
          </p15:clr>
        </p15:guide>
        <p15:guide id="2" pos="5696">
          <p15:clr>
            <a:srgbClr val="FBAE40"/>
          </p15:clr>
        </p15:guide>
        <p15:guide id="3" orient="horz" pos="3934">
          <p15:clr>
            <a:srgbClr val="FBAE40"/>
          </p15:clr>
        </p15:guide>
        <p15:guide id="4" orient="horz" pos="534">
          <p15:clr>
            <a:srgbClr val="FBAE40"/>
          </p15:clr>
        </p15:guide>
        <p15:guide id="5" orient="horz" pos="5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anagement review – text box lef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E039C25-38EE-4409-8846-AD3780FDA714}"/>
              </a:ext>
            </a:extLst>
          </p:cNvPr>
          <p:cNvGraphicFramePr>
            <a:graphicFrameLocks noChangeAspect="1"/>
          </p:cNvGraphicFramePr>
          <p:nvPr userDrawn="1">
            <p:custDataLst>
              <p:tags r:id="rId1"/>
            </p:custDataLst>
            <p:extLst>
              <p:ext uri="{D42A27DB-BD31-4B8C-83A1-F6EECF244321}">
                <p14:modId xmlns:p14="http://schemas.microsoft.com/office/powerpoint/2010/main" val="41325645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831B7F0-8291-45AD-B310-18C6F32CA153}"/>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dirty="0">
              <a:latin typeface="Calibri Light" panose="020F0302020204030204" pitchFamily="34" charset="0"/>
              <a:ea typeface="+mj-ea"/>
              <a:cs typeface="+mj-cs"/>
              <a:sym typeface="Calibri Light" panose="020F0302020204030204" pitchFamily="34" charset="0"/>
            </a:endParaRPr>
          </a:p>
        </p:txBody>
      </p:sp>
      <p:sp>
        <p:nvSpPr>
          <p:cNvPr id="12" name="Titel 4"/>
          <p:cNvSpPr>
            <a:spLocks noGrp="1"/>
          </p:cNvSpPr>
          <p:nvPr>
            <p:ph type="title" hasCustomPrompt="1"/>
          </p:nvPr>
        </p:nvSpPr>
        <p:spPr>
          <a:xfrm>
            <a:off x="2529842" y="39155"/>
            <a:ext cx="5241404" cy="793965"/>
          </a:xfrm>
        </p:spPr>
        <p:txBody>
          <a:bodyPr/>
          <a:lstStyle>
            <a:lvl1pPr algn="l">
              <a:lnSpc>
                <a:spcPts val="1600"/>
              </a:lnSpc>
              <a:defRPr sz="1600"/>
            </a:lvl1pPr>
          </a:lstStyle>
          <a:p>
            <a:r>
              <a:rPr lang="en-US" dirty="0"/>
              <a:t>Click to add text</a:t>
            </a:r>
          </a:p>
        </p:txBody>
      </p:sp>
      <p:sp>
        <p:nvSpPr>
          <p:cNvPr id="16" name="Text Placeholder 2">
            <a:extLst>
              <a:ext uri="{FF2B5EF4-FFF2-40B4-BE49-F238E27FC236}">
                <a16:creationId xmlns:a16="http://schemas.microsoft.com/office/drawing/2014/main" id="{7066FA14-A13E-4C88-AA9E-2E47483D5080}"/>
              </a:ext>
            </a:extLst>
          </p:cNvPr>
          <p:cNvSpPr>
            <a:spLocks noGrp="1"/>
          </p:cNvSpPr>
          <p:nvPr>
            <p:ph type="body" sz="quarter" idx="18" hasCustomPrompt="1"/>
          </p:nvPr>
        </p:nvSpPr>
        <p:spPr>
          <a:xfrm>
            <a:off x="94456" y="353371"/>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Unit of measurement</a:t>
            </a:r>
          </a:p>
        </p:txBody>
      </p:sp>
      <p:sp>
        <p:nvSpPr>
          <p:cNvPr id="18" name="Text Placeholder 2">
            <a:extLst>
              <a:ext uri="{FF2B5EF4-FFF2-40B4-BE49-F238E27FC236}">
                <a16:creationId xmlns:a16="http://schemas.microsoft.com/office/drawing/2014/main" id="{5198432D-6F74-40F0-A171-A0B5FD017FAD}"/>
              </a:ext>
            </a:extLst>
          </p:cNvPr>
          <p:cNvSpPr>
            <a:spLocks noGrp="1"/>
          </p:cNvSpPr>
          <p:nvPr>
            <p:ph type="body" sz="quarter" idx="19" hasCustomPrompt="1"/>
          </p:nvPr>
        </p:nvSpPr>
        <p:spPr>
          <a:xfrm>
            <a:off x="94456" y="510480"/>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Period, data scenario</a:t>
            </a:r>
          </a:p>
        </p:txBody>
      </p:sp>
      <p:sp>
        <p:nvSpPr>
          <p:cNvPr id="20" name="Text Placeholder 2">
            <a:extLst>
              <a:ext uri="{FF2B5EF4-FFF2-40B4-BE49-F238E27FC236}">
                <a16:creationId xmlns:a16="http://schemas.microsoft.com/office/drawing/2014/main" id="{81023FC6-6139-470D-844E-BC0D6156133A}"/>
              </a:ext>
            </a:extLst>
          </p:cNvPr>
          <p:cNvSpPr>
            <a:spLocks noGrp="1"/>
          </p:cNvSpPr>
          <p:nvPr>
            <p:ph type="body" sz="quarter" idx="21" hasCustomPrompt="1"/>
          </p:nvPr>
        </p:nvSpPr>
        <p:spPr>
          <a:xfrm>
            <a:off x="94456" y="39155"/>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Reporting entity</a:t>
            </a:r>
          </a:p>
        </p:txBody>
      </p:sp>
      <p:sp>
        <p:nvSpPr>
          <p:cNvPr id="21" name="Text Placeholder 2">
            <a:extLst>
              <a:ext uri="{FF2B5EF4-FFF2-40B4-BE49-F238E27FC236}">
                <a16:creationId xmlns:a16="http://schemas.microsoft.com/office/drawing/2014/main" id="{B2569437-C2DB-4F3A-9508-BB720F4BFEB6}"/>
              </a:ext>
            </a:extLst>
          </p:cNvPr>
          <p:cNvSpPr>
            <a:spLocks noGrp="1"/>
          </p:cNvSpPr>
          <p:nvPr>
            <p:ph type="body" sz="quarter" idx="22" hasCustomPrompt="1"/>
          </p:nvPr>
        </p:nvSpPr>
        <p:spPr>
          <a:xfrm>
            <a:off x="94456" y="196263"/>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1" baseline="0">
                <a:solidFill>
                  <a:schemeClr val="tx1"/>
                </a:solidFill>
              </a:defRPr>
            </a:lvl1pPr>
          </a:lstStyle>
          <a:p>
            <a:r>
              <a:rPr lang="en-US" dirty="0" err="1"/>
              <a:t>P&amp;L</a:t>
            </a:r>
            <a:r>
              <a:rPr lang="en-US" dirty="0"/>
              <a:t> detail per business</a:t>
            </a:r>
          </a:p>
        </p:txBody>
      </p:sp>
      <p:sp>
        <p:nvSpPr>
          <p:cNvPr id="4" name="Date Placeholder 3">
            <a:extLst>
              <a:ext uri="{FF2B5EF4-FFF2-40B4-BE49-F238E27FC236}">
                <a16:creationId xmlns:a16="http://schemas.microsoft.com/office/drawing/2014/main" id="{B87D807E-C4CE-4AA4-8ED9-448491339EC2}"/>
              </a:ext>
            </a:extLst>
          </p:cNvPr>
          <p:cNvSpPr>
            <a:spLocks noGrp="1"/>
          </p:cNvSpPr>
          <p:nvPr>
            <p:ph type="dt" sz="half" idx="24"/>
          </p:nvPr>
        </p:nvSpPr>
        <p:spPr/>
        <p:txBody>
          <a:bodyPr/>
          <a:lstStyle/>
          <a:p>
            <a:endParaRPr lang="en-IN" dirty="0"/>
          </a:p>
        </p:txBody>
      </p:sp>
      <p:sp>
        <p:nvSpPr>
          <p:cNvPr id="5" name="Footer Placeholder 4">
            <a:extLst>
              <a:ext uri="{FF2B5EF4-FFF2-40B4-BE49-F238E27FC236}">
                <a16:creationId xmlns:a16="http://schemas.microsoft.com/office/drawing/2014/main" id="{F838CB85-32FF-48FD-9896-C7B7E8F6EDB6}"/>
              </a:ext>
            </a:extLst>
          </p:cNvPr>
          <p:cNvSpPr>
            <a:spLocks noGrp="1"/>
          </p:cNvSpPr>
          <p:nvPr>
            <p:ph type="ftr" sz="quarter" idx="25"/>
          </p:nvPr>
        </p:nvSpPr>
        <p:spPr/>
        <p:txBody>
          <a:bodyPr/>
          <a:lstStyle/>
          <a:p>
            <a:endParaRPr lang="en-IN" dirty="0"/>
          </a:p>
        </p:txBody>
      </p:sp>
      <p:sp>
        <p:nvSpPr>
          <p:cNvPr id="6" name="Slide Number Placeholder 5">
            <a:extLst>
              <a:ext uri="{FF2B5EF4-FFF2-40B4-BE49-F238E27FC236}">
                <a16:creationId xmlns:a16="http://schemas.microsoft.com/office/drawing/2014/main" id="{D4580397-EA1F-41BE-8CB8-EE87F91FA060}"/>
              </a:ext>
            </a:extLst>
          </p:cNvPr>
          <p:cNvSpPr>
            <a:spLocks noGrp="1"/>
          </p:cNvSpPr>
          <p:nvPr>
            <p:ph type="sldNum" sz="quarter" idx="26"/>
          </p:nvPr>
        </p:nvSpPr>
        <p:spPr/>
        <p:txBody>
          <a:bodyPr/>
          <a:lstStyle/>
          <a:p>
            <a:fld id="{A5163908-529D-4A49-892F-D37C4044DFD8}" type="slidenum">
              <a:rPr lang="en-IN" smtClean="0"/>
              <a:pPr/>
              <a:t>‹nº›</a:t>
            </a:fld>
            <a:endParaRPr lang="en-IN"/>
          </a:p>
        </p:txBody>
      </p:sp>
      <p:cxnSp>
        <p:nvCxnSpPr>
          <p:cNvPr id="15" name="Straight Connector 17">
            <a:extLst>
              <a:ext uri="{FF2B5EF4-FFF2-40B4-BE49-F238E27FC236}">
                <a16:creationId xmlns:a16="http://schemas.microsoft.com/office/drawing/2014/main" id="{C539D5CE-18F8-4235-A29E-31342295EE06}"/>
              </a:ext>
            </a:extLst>
          </p:cNvPr>
          <p:cNvCxnSpPr/>
          <p:nvPr userDrawn="1">
            <p:custDataLst>
              <p:tags r:id="rId3"/>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AA6F1E93-15E1-4055-8C44-6E1B52D56A8B}"/>
              </a:ext>
            </a:extLst>
          </p:cNvPr>
          <p:cNvSpPr>
            <a:spLocks noGrp="1"/>
          </p:cNvSpPr>
          <p:nvPr>
            <p:ph type="body" sz="quarter" idx="27"/>
          </p:nvPr>
        </p:nvSpPr>
        <p:spPr>
          <a:xfrm>
            <a:off x="94456" y="3528059"/>
            <a:ext cx="3817122" cy="119634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Tree>
    <p:extLst>
      <p:ext uri="{BB962C8B-B14F-4D97-AF65-F5344CB8AC3E}">
        <p14:creationId xmlns:p14="http://schemas.microsoft.com/office/powerpoint/2010/main" val="3911279105"/>
      </p:ext>
    </p:extLst>
  </p:cSld>
  <p:clrMapOvr>
    <a:masterClrMapping/>
  </p:clrMapOvr>
  <p:extLst>
    <p:ext uri="{DCECCB84-F9BA-43D5-87BE-67443E8EF086}">
      <p15:sldGuideLst xmlns:p15="http://schemas.microsoft.com/office/powerpoint/2012/main">
        <p15:guide id="1" pos="63">
          <p15:clr>
            <a:srgbClr val="FBAE40"/>
          </p15:clr>
        </p15:guide>
        <p15:guide id="2" pos="5696">
          <p15:clr>
            <a:srgbClr val="FBAE40"/>
          </p15:clr>
        </p15:guide>
        <p15:guide id="3" orient="horz" pos="3934">
          <p15:clr>
            <a:srgbClr val="FBAE40"/>
          </p15:clr>
        </p15:guide>
        <p15:guide id="4" orient="horz" pos="534">
          <p15:clr>
            <a:srgbClr val="FBAE40"/>
          </p15:clr>
        </p15:guide>
        <p15:guide id="5" orient="horz" pos="5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End slide blue">
    <p:bg>
      <p:bgPr>
        <a:gradFill>
          <a:gsLst>
            <a:gs pos="0">
              <a:srgbClr val="003478"/>
            </a:gs>
            <a:gs pos="100000">
              <a:srgbClr val="0089C4"/>
            </a:gs>
          </a:gsLst>
          <a:lin ang="2100000" scaled="1"/>
        </a:gradFill>
        <a:effectLst/>
      </p:bgPr>
    </p:bg>
    <p:spTree>
      <p:nvGrpSpPr>
        <p:cNvPr id="1" name=""/>
        <p:cNvGrpSpPr/>
        <p:nvPr/>
      </p:nvGrpSpPr>
      <p:grpSpPr>
        <a:xfrm>
          <a:off x="0" y="0"/>
          <a:ext cx="0" cy="0"/>
          <a:chOff x="0" y="0"/>
          <a:chExt cx="0" cy="0"/>
        </a:xfrm>
      </p:grpSpPr>
      <p:pic>
        <p:nvPicPr>
          <p:cNvPr id="6" name="Picture 5"/>
          <p:cNvPicPr>
            <a:picLocks/>
          </p:cNvPicPr>
          <p:nvPr userDrawn="1"/>
        </p:nvPicPr>
        <p:blipFill>
          <a:blip r:embed="rId2">
            <a:alphaModFix/>
          </a:blip>
          <a:stretch>
            <a:fillRect/>
          </a:stretch>
        </p:blipFill>
        <p:spPr>
          <a:xfrm>
            <a:off x="3988103" y="1835838"/>
            <a:ext cx="1144502" cy="1457824"/>
          </a:xfrm>
          <a:prstGeom prst="rect">
            <a:avLst/>
          </a:prstGeom>
          <a:noFill/>
        </p:spPr>
      </p:pic>
    </p:spTree>
    <p:extLst>
      <p:ext uri="{BB962C8B-B14F-4D97-AF65-F5344CB8AC3E}">
        <p14:creationId xmlns:p14="http://schemas.microsoft.com/office/powerpoint/2010/main" val="35163587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End slide white">
    <p:spTree>
      <p:nvGrpSpPr>
        <p:cNvPr id="1" name=""/>
        <p:cNvGrpSpPr/>
        <p:nvPr/>
      </p:nvGrpSpPr>
      <p:grpSpPr>
        <a:xfrm>
          <a:off x="0" y="0"/>
          <a:ext cx="0" cy="0"/>
          <a:chOff x="0" y="0"/>
          <a:chExt cx="0" cy="0"/>
        </a:xfrm>
      </p:grpSpPr>
      <p:sp>
        <p:nvSpPr>
          <p:cNvPr id="7" name="Rectangle 6"/>
          <p:cNvSpPr/>
          <p:nvPr userDrawn="1"/>
        </p:nvSpPr>
        <p:spPr bwMode="white">
          <a:xfrm>
            <a:off x="107504" y="4677984"/>
            <a:ext cx="8928992"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1631" tIns="40815" rIns="81631" bIns="40815" rtlCol="0" anchor="ctr"/>
          <a:lstStyle/>
          <a:p>
            <a:pPr algn="ctr"/>
            <a:endParaRPr lang="en-US" dirty="0"/>
          </a:p>
        </p:txBody>
      </p:sp>
      <p:pic>
        <p:nvPicPr>
          <p:cNvPr id="3" name="Picture 6">
            <a:extLst>
              <a:ext uri="{FF2B5EF4-FFF2-40B4-BE49-F238E27FC236}">
                <a16:creationId xmlns:a16="http://schemas.microsoft.com/office/drawing/2014/main" id="{D2D99289-1788-4094-95D8-16BE8E42F89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88103" y="1835837"/>
            <a:ext cx="1144502" cy="1454950"/>
          </a:xfrm>
          <a:prstGeom prst="rect">
            <a:avLst/>
          </a:prstGeom>
          <a:ln>
            <a:noFill/>
          </a:ln>
        </p:spPr>
      </p:pic>
    </p:spTree>
    <p:extLst>
      <p:ext uri="{BB962C8B-B14F-4D97-AF65-F5344CB8AC3E}">
        <p14:creationId xmlns:p14="http://schemas.microsoft.com/office/powerpoint/2010/main" val="158141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 dark pink">
    <p:bg>
      <p:bgPr>
        <a:gradFill>
          <a:gsLst>
            <a:gs pos="0">
              <a:srgbClr val="91004B"/>
            </a:gs>
            <a:gs pos="100000">
              <a:srgbClr val="EC4371"/>
            </a:gs>
          </a:gsLst>
          <a:lin ang="21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1"/>
            </p:custDataLst>
            <p:extLst>
              <p:ext uri="{D42A27DB-BD31-4B8C-83A1-F6EECF244321}">
                <p14:modId xmlns:p14="http://schemas.microsoft.com/office/powerpoint/2010/main" val="3101950296"/>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3" imgW="479" imgH="478" progId="TCLayout.ActiveDocument.1">
                  <p:embed/>
                </p:oleObj>
              </mc:Choice>
              <mc:Fallback>
                <p:oleObj name="think-cell Slide" r:id="rId3" imgW="479" imgH="478" progId="TCLayout.ActiveDocument.1">
                  <p:embed/>
                  <p:pic>
                    <p:nvPicPr>
                      <p:cNvPr id="5" name="Object 4" hidden="1">
                        <a:extLst>
                          <a:ext uri="{FF2B5EF4-FFF2-40B4-BE49-F238E27FC236}">
                            <a16:creationId xmlns:a16="http://schemas.microsoft.com/office/drawing/2014/main" id="{305F3BA2-B27F-4D6D-85C6-0EB92E2D65FF}"/>
                          </a:ext>
                        </a:extLst>
                      </p:cNvPr>
                      <p:cNvPicPr/>
                      <p:nvPr/>
                    </p:nvPicPr>
                    <p:blipFill>
                      <a:blip r:embed="rId4"/>
                      <a:stretch>
                        <a:fillRect/>
                      </a:stretch>
                    </p:blipFill>
                    <p:spPr>
                      <a:xfrm>
                        <a:off x="1591" y="1192"/>
                        <a:ext cx="1587" cy="1190"/>
                      </a:xfrm>
                      <a:prstGeom prst="rect">
                        <a:avLst/>
                      </a:prstGeom>
                    </p:spPr>
                  </p:pic>
                </p:oleObj>
              </mc:Fallback>
            </mc:AlternateContent>
          </a:graphicData>
        </a:graphic>
      </p:graphicFrame>
      <p:sp>
        <p:nvSpPr>
          <p:cNvPr id="19" name="Text Placeholder 3">
            <a:extLst>
              <a:ext uri="{FF2B5EF4-FFF2-40B4-BE49-F238E27FC236}">
                <a16:creationId xmlns:a16="http://schemas.microsoft.com/office/drawing/2014/main" id="{C3653E61-8455-43DD-85E1-3EFD32553394}"/>
              </a:ext>
            </a:extLst>
          </p:cNvPr>
          <p:cNvSpPr>
            <a:spLocks noGrp="1"/>
          </p:cNvSpPr>
          <p:nvPr userDrawn="1">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spcBef>
                <a:spcPts val="0"/>
              </a:spcBef>
              <a:buFontTx/>
              <a:buNone/>
              <a:defRPr sz="1100" b="1">
                <a:solidFill>
                  <a:schemeClr val="bg1"/>
                </a:solidFill>
              </a:defRPr>
            </a:lvl1pPr>
          </a:lstStyle>
          <a:p>
            <a:pPr lvl="0"/>
            <a:r>
              <a:rPr lang="en-US" noProof="0" dirty="0"/>
              <a:t>_Author</a:t>
            </a:r>
          </a:p>
        </p:txBody>
      </p:sp>
      <p:sp>
        <p:nvSpPr>
          <p:cNvPr id="20" name="Text Placeholder 3">
            <a:extLst>
              <a:ext uri="{FF2B5EF4-FFF2-40B4-BE49-F238E27FC236}">
                <a16:creationId xmlns:a16="http://schemas.microsoft.com/office/drawing/2014/main" id="{4D300ACA-1DDA-445B-9241-4ACC24CFD5AE}"/>
              </a:ext>
            </a:extLst>
          </p:cNvPr>
          <p:cNvSpPr>
            <a:spLocks noGrp="1"/>
          </p:cNvSpPr>
          <p:nvPr userDrawn="1">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_Business</a:t>
            </a:r>
          </a:p>
        </p:txBody>
      </p:sp>
      <p:sp>
        <p:nvSpPr>
          <p:cNvPr id="21" name="Text Placeholder 3">
            <a:extLst>
              <a:ext uri="{FF2B5EF4-FFF2-40B4-BE49-F238E27FC236}">
                <a16:creationId xmlns:a16="http://schemas.microsoft.com/office/drawing/2014/main" id="{3DFCA62A-CA79-426E-B592-49ABCC31F8A8}"/>
              </a:ext>
            </a:extLst>
          </p:cNvPr>
          <p:cNvSpPr>
            <a:spLocks noGrp="1"/>
          </p:cNvSpPr>
          <p:nvPr userDrawn="1">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_Date</a:t>
            </a:r>
          </a:p>
        </p:txBody>
      </p:sp>
      <p:sp>
        <p:nvSpPr>
          <p:cNvPr id="22" name="Text Placeholder 3">
            <a:extLst>
              <a:ext uri="{FF2B5EF4-FFF2-40B4-BE49-F238E27FC236}">
                <a16:creationId xmlns:a16="http://schemas.microsoft.com/office/drawing/2014/main" id="{B26F3FA1-170D-4773-936E-E5E7447A5872}"/>
              </a:ext>
            </a:extLst>
          </p:cNvPr>
          <p:cNvSpPr>
            <a:spLocks noGrp="1"/>
          </p:cNvSpPr>
          <p:nvPr userDrawn="1">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36pt</a:t>
            </a:r>
          </a:p>
        </p:txBody>
      </p:sp>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 y="669"/>
            <a:ext cx="9136553" cy="5142165"/>
          </a:xfrm>
          <a:prstGeom prst="rect">
            <a:avLst/>
          </a:prstGeom>
        </p:spPr>
      </p:pic>
    </p:spTree>
    <p:extLst>
      <p:ext uri="{BB962C8B-B14F-4D97-AF65-F5344CB8AC3E}">
        <p14:creationId xmlns:p14="http://schemas.microsoft.com/office/powerpoint/2010/main" val="394431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 pink">
    <p:bg>
      <p:bgPr>
        <a:gradFill>
          <a:gsLst>
            <a:gs pos="100000">
              <a:srgbClr val="E59AAA"/>
            </a:gs>
            <a:gs pos="18000">
              <a:srgbClr val="EC4371"/>
            </a:gs>
          </a:gsLst>
          <a:lin ang="21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1"/>
            </p:custDataLst>
            <p:extLst>
              <p:ext uri="{D42A27DB-BD31-4B8C-83A1-F6EECF244321}">
                <p14:modId xmlns:p14="http://schemas.microsoft.com/office/powerpoint/2010/main" val="4235574405"/>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3" imgW="479" imgH="478" progId="TCLayout.ActiveDocument.1">
                  <p:embed/>
                </p:oleObj>
              </mc:Choice>
              <mc:Fallback>
                <p:oleObj name="think-cell Slide" r:id="rId3" imgW="479" imgH="478" progId="TCLayout.ActiveDocument.1">
                  <p:embed/>
                  <p:pic>
                    <p:nvPicPr>
                      <p:cNvPr id="5" name="Object 4" hidden="1">
                        <a:extLst>
                          <a:ext uri="{FF2B5EF4-FFF2-40B4-BE49-F238E27FC236}">
                            <a16:creationId xmlns:a16="http://schemas.microsoft.com/office/drawing/2014/main" id="{305F3BA2-B27F-4D6D-85C6-0EB92E2D65FF}"/>
                          </a:ext>
                        </a:extLst>
                      </p:cNvPr>
                      <p:cNvPicPr/>
                      <p:nvPr/>
                    </p:nvPicPr>
                    <p:blipFill>
                      <a:blip r:embed="rId4"/>
                      <a:stretch>
                        <a:fillRect/>
                      </a:stretch>
                    </p:blipFill>
                    <p:spPr>
                      <a:xfrm>
                        <a:off x="1591" y="1192"/>
                        <a:ext cx="1587" cy="1190"/>
                      </a:xfrm>
                      <a:prstGeom prst="rect">
                        <a:avLst/>
                      </a:prstGeom>
                    </p:spPr>
                  </p:pic>
                </p:oleObj>
              </mc:Fallback>
            </mc:AlternateContent>
          </a:graphicData>
        </a:graphic>
      </p:graphicFrame>
      <p:sp>
        <p:nvSpPr>
          <p:cNvPr id="19" name="Text Placeholder 3">
            <a:extLst>
              <a:ext uri="{FF2B5EF4-FFF2-40B4-BE49-F238E27FC236}">
                <a16:creationId xmlns:a16="http://schemas.microsoft.com/office/drawing/2014/main" id="{C3653E61-8455-43DD-85E1-3EFD32553394}"/>
              </a:ext>
            </a:extLst>
          </p:cNvPr>
          <p:cNvSpPr>
            <a:spLocks noGrp="1"/>
          </p:cNvSpPr>
          <p:nvPr userDrawn="1">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spcBef>
                <a:spcPts val="0"/>
              </a:spcBef>
              <a:buFontTx/>
              <a:buNone/>
              <a:defRPr sz="1100" b="1">
                <a:solidFill>
                  <a:schemeClr val="bg1"/>
                </a:solidFill>
              </a:defRPr>
            </a:lvl1pPr>
          </a:lstStyle>
          <a:p>
            <a:pPr lvl="0"/>
            <a:r>
              <a:rPr lang="en-US" noProof="0" dirty="0"/>
              <a:t>_Author</a:t>
            </a:r>
          </a:p>
        </p:txBody>
      </p:sp>
      <p:sp>
        <p:nvSpPr>
          <p:cNvPr id="20" name="Text Placeholder 3">
            <a:extLst>
              <a:ext uri="{FF2B5EF4-FFF2-40B4-BE49-F238E27FC236}">
                <a16:creationId xmlns:a16="http://schemas.microsoft.com/office/drawing/2014/main" id="{4D300ACA-1DDA-445B-9241-4ACC24CFD5AE}"/>
              </a:ext>
            </a:extLst>
          </p:cNvPr>
          <p:cNvSpPr>
            <a:spLocks noGrp="1"/>
          </p:cNvSpPr>
          <p:nvPr userDrawn="1">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_Business</a:t>
            </a:r>
          </a:p>
        </p:txBody>
      </p:sp>
      <p:sp>
        <p:nvSpPr>
          <p:cNvPr id="21" name="Text Placeholder 3">
            <a:extLst>
              <a:ext uri="{FF2B5EF4-FFF2-40B4-BE49-F238E27FC236}">
                <a16:creationId xmlns:a16="http://schemas.microsoft.com/office/drawing/2014/main" id="{3DFCA62A-CA79-426E-B592-49ABCC31F8A8}"/>
              </a:ext>
            </a:extLst>
          </p:cNvPr>
          <p:cNvSpPr>
            <a:spLocks noGrp="1"/>
          </p:cNvSpPr>
          <p:nvPr userDrawn="1">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_Date</a:t>
            </a:r>
          </a:p>
        </p:txBody>
      </p:sp>
      <p:sp>
        <p:nvSpPr>
          <p:cNvPr id="22" name="Text Placeholder 3">
            <a:extLst>
              <a:ext uri="{FF2B5EF4-FFF2-40B4-BE49-F238E27FC236}">
                <a16:creationId xmlns:a16="http://schemas.microsoft.com/office/drawing/2014/main" id="{B26F3FA1-170D-4773-936E-E5E7447A5872}"/>
              </a:ext>
            </a:extLst>
          </p:cNvPr>
          <p:cNvSpPr>
            <a:spLocks noGrp="1"/>
          </p:cNvSpPr>
          <p:nvPr userDrawn="1">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36pt</a:t>
            </a:r>
          </a:p>
        </p:txBody>
      </p:sp>
      <p:pic>
        <p:nvPicPr>
          <p:cNvPr id="7" name="Picture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 y="669"/>
            <a:ext cx="9136553" cy="5142165"/>
          </a:xfrm>
          <a:prstGeom prst="rect">
            <a:avLst/>
          </a:prstGeom>
        </p:spPr>
      </p:pic>
    </p:spTree>
    <p:extLst>
      <p:ext uri="{BB962C8B-B14F-4D97-AF65-F5344CB8AC3E}">
        <p14:creationId xmlns:p14="http://schemas.microsoft.com/office/powerpoint/2010/main" val="389962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 dark purple">
    <p:bg>
      <p:bgPr>
        <a:gradFill>
          <a:gsLst>
            <a:gs pos="0">
              <a:srgbClr val="631D76"/>
            </a:gs>
            <a:gs pos="100000">
              <a:srgbClr val="7D0063"/>
            </a:gs>
          </a:gsLst>
          <a:lin ang="21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1"/>
            </p:custDataLst>
            <p:extLst>
              <p:ext uri="{D42A27DB-BD31-4B8C-83A1-F6EECF244321}">
                <p14:modId xmlns:p14="http://schemas.microsoft.com/office/powerpoint/2010/main" val="719028206"/>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3" imgW="479" imgH="478" progId="TCLayout.ActiveDocument.1">
                  <p:embed/>
                </p:oleObj>
              </mc:Choice>
              <mc:Fallback>
                <p:oleObj name="think-cell Slide" r:id="rId3" imgW="479" imgH="478" progId="TCLayout.ActiveDocument.1">
                  <p:embed/>
                  <p:pic>
                    <p:nvPicPr>
                      <p:cNvPr id="5" name="Object 4" hidden="1">
                        <a:extLst>
                          <a:ext uri="{FF2B5EF4-FFF2-40B4-BE49-F238E27FC236}">
                            <a16:creationId xmlns:a16="http://schemas.microsoft.com/office/drawing/2014/main" id="{305F3BA2-B27F-4D6D-85C6-0EB92E2D65FF}"/>
                          </a:ext>
                        </a:extLst>
                      </p:cNvPr>
                      <p:cNvPicPr/>
                      <p:nvPr/>
                    </p:nvPicPr>
                    <p:blipFill>
                      <a:blip r:embed="rId4"/>
                      <a:stretch>
                        <a:fillRect/>
                      </a:stretch>
                    </p:blipFill>
                    <p:spPr>
                      <a:xfrm>
                        <a:off x="1591" y="1192"/>
                        <a:ext cx="1587" cy="1190"/>
                      </a:xfrm>
                      <a:prstGeom prst="rect">
                        <a:avLst/>
                      </a:prstGeom>
                    </p:spPr>
                  </p:pic>
                </p:oleObj>
              </mc:Fallback>
            </mc:AlternateContent>
          </a:graphicData>
        </a:graphic>
      </p:graphicFrame>
      <p:sp>
        <p:nvSpPr>
          <p:cNvPr id="19" name="Text Placeholder 3">
            <a:extLst>
              <a:ext uri="{FF2B5EF4-FFF2-40B4-BE49-F238E27FC236}">
                <a16:creationId xmlns:a16="http://schemas.microsoft.com/office/drawing/2014/main" id="{C3653E61-8455-43DD-85E1-3EFD32553394}"/>
              </a:ext>
            </a:extLst>
          </p:cNvPr>
          <p:cNvSpPr>
            <a:spLocks noGrp="1"/>
          </p:cNvSpPr>
          <p:nvPr userDrawn="1">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spcBef>
                <a:spcPts val="0"/>
              </a:spcBef>
              <a:buFontTx/>
              <a:buNone/>
              <a:defRPr sz="1100" b="1">
                <a:solidFill>
                  <a:schemeClr val="bg1"/>
                </a:solidFill>
              </a:defRPr>
            </a:lvl1pPr>
          </a:lstStyle>
          <a:p>
            <a:pPr lvl="0"/>
            <a:r>
              <a:rPr lang="en-US" noProof="0" dirty="0"/>
              <a:t>_Author</a:t>
            </a:r>
          </a:p>
        </p:txBody>
      </p:sp>
      <p:sp>
        <p:nvSpPr>
          <p:cNvPr id="20" name="Text Placeholder 3">
            <a:extLst>
              <a:ext uri="{FF2B5EF4-FFF2-40B4-BE49-F238E27FC236}">
                <a16:creationId xmlns:a16="http://schemas.microsoft.com/office/drawing/2014/main" id="{4D300ACA-1DDA-445B-9241-4ACC24CFD5AE}"/>
              </a:ext>
            </a:extLst>
          </p:cNvPr>
          <p:cNvSpPr>
            <a:spLocks noGrp="1"/>
          </p:cNvSpPr>
          <p:nvPr userDrawn="1">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_Business</a:t>
            </a:r>
          </a:p>
        </p:txBody>
      </p:sp>
      <p:sp>
        <p:nvSpPr>
          <p:cNvPr id="21" name="Text Placeholder 3">
            <a:extLst>
              <a:ext uri="{FF2B5EF4-FFF2-40B4-BE49-F238E27FC236}">
                <a16:creationId xmlns:a16="http://schemas.microsoft.com/office/drawing/2014/main" id="{3DFCA62A-CA79-426E-B592-49ABCC31F8A8}"/>
              </a:ext>
            </a:extLst>
          </p:cNvPr>
          <p:cNvSpPr>
            <a:spLocks noGrp="1"/>
          </p:cNvSpPr>
          <p:nvPr userDrawn="1">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_Date</a:t>
            </a:r>
          </a:p>
        </p:txBody>
      </p:sp>
      <p:sp>
        <p:nvSpPr>
          <p:cNvPr id="22" name="Text Placeholder 3">
            <a:extLst>
              <a:ext uri="{FF2B5EF4-FFF2-40B4-BE49-F238E27FC236}">
                <a16:creationId xmlns:a16="http://schemas.microsoft.com/office/drawing/2014/main" id="{B26F3FA1-170D-4773-936E-E5E7447A5872}"/>
              </a:ext>
            </a:extLst>
          </p:cNvPr>
          <p:cNvSpPr>
            <a:spLocks noGrp="1"/>
          </p:cNvSpPr>
          <p:nvPr userDrawn="1">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36pt</a:t>
            </a:r>
          </a:p>
        </p:txBody>
      </p:sp>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669"/>
            <a:ext cx="9136553" cy="5142165"/>
          </a:xfrm>
          <a:prstGeom prst="rect">
            <a:avLst/>
          </a:prstGeom>
        </p:spPr>
      </p:pic>
    </p:spTree>
    <p:extLst>
      <p:ext uri="{BB962C8B-B14F-4D97-AF65-F5344CB8AC3E}">
        <p14:creationId xmlns:p14="http://schemas.microsoft.com/office/powerpoint/2010/main" val="892503126"/>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ags" Target="../tags/tag2.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3.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2.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8"/>
            </p:custDataLst>
            <p:extLst>
              <p:ext uri="{D42A27DB-BD31-4B8C-83A1-F6EECF244321}">
                <p14:modId xmlns:p14="http://schemas.microsoft.com/office/powerpoint/2010/main" val="1948553763"/>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91" y="1192"/>
                        <a:ext cx="1587" cy="1190"/>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111333B-FBA5-4875-A5DE-3B4281D761D5}"/>
              </a:ext>
            </a:extLst>
          </p:cNvPr>
          <p:cNvSpPr/>
          <p:nvPr userDrawn="1">
            <p:custDataLst>
              <p:tags r:id="rId69"/>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3" name="Title Placeholder 2">
            <a:extLst>
              <a:ext uri="{FF2B5EF4-FFF2-40B4-BE49-F238E27FC236}">
                <a16:creationId xmlns:a16="http://schemas.microsoft.com/office/drawing/2014/main" id="{E8F7B30E-EA8B-493C-86DB-F82608FA4390}"/>
              </a:ext>
            </a:extLst>
          </p:cNvPr>
          <p:cNvSpPr>
            <a:spLocks noGrp="1"/>
          </p:cNvSpPr>
          <p:nvPr>
            <p:ph type="title"/>
          </p:nvPr>
        </p:nvSpPr>
        <p:spPr>
          <a:xfrm>
            <a:off x="504826" y="380999"/>
            <a:ext cx="7523937" cy="698501"/>
          </a:xfrm>
          <a:prstGeom prst="rect">
            <a:avLst/>
          </a:prstGeom>
        </p:spPr>
        <p:txBody>
          <a:bodyPr vert="horz" lIns="0" tIns="0" rIns="0" bIns="0" rtlCol="0" anchor="t">
            <a:noAutofit/>
          </a:bodyPr>
          <a:lstStyle/>
          <a:p>
            <a:endParaRPr lang="en-US" dirty="0"/>
          </a:p>
        </p:txBody>
      </p:sp>
      <p:pic>
        <p:nvPicPr>
          <p:cNvPr id="9" name="Picture 8">
            <a:extLst>
              <a:ext uri="{FF2B5EF4-FFF2-40B4-BE49-F238E27FC236}">
                <a16:creationId xmlns:a16="http://schemas.microsoft.com/office/drawing/2014/main" id="{7A5D2E64-2649-4557-8200-E78DF2A57EFC}"/>
              </a:ext>
            </a:extLst>
          </p:cNvPr>
          <p:cNvPicPr>
            <a:picLocks noChangeAspect="1"/>
          </p:cNvPicPr>
          <p:nvPr userDrawn="1"/>
        </p:nvPicPr>
        <p:blipFill>
          <a:blip r:embed="rId72" cstate="print">
            <a:extLst>
              <a:ext uri="{28A0092B-C50C-407E-A947-70E740481C1C}">
                <a14:useLocalDpi xmlns:a14="http://schemas.microsoft.com/office/drawing/2010/main" val="0"/>
              </a:ext>
            </a:extLst>
          </a:blip>
          <a:stretch>
            <a:fillRect/>
          </a:stretch>
        </p:blipFill>
        <p:spPr>
          <a:xfrm>
            <a:off x="8280763" y="216000"/>
            <a:ext cx="360000" cy="457297"/>
          </a:xfrm>
          <a:prstGeom prst="rect">
            <a:avLst/>
          </a:prstGeom>
        </p:spPr>
      </p:pic>
      <p:sp>
        <p:nvSpPr>
          <p:cNvPr id="4" name="Date Placeholder 3">
            <a:extLst>
              <a:ext uri="{FF2B5EF4-FFF2-40B4-BE49-F238E27FC236}">
                <a16:creationId xmlns:a16="http://schemas.microsoft.com/office/drawing/2014/main" id="{39BA08C5-5A5A-413C-BB47-80E1FBC06359}"/>
              </a:ext>
            </a:extLst>
          </p:cNvPr>
          <p:cNvSpPr>
            <a:spLocks noGrp="1"/>
          </p:cNvSpPr>
          <p:nvPr>
            <p:ph type="dt" sz="half" idx="2"/>
          </p:nvPr>
        </p:nvSpPr>
        <p:spPr>
          <a:xfrm>
            <a:off x="504826" y="4884454"/>
            <a:ext cx="718767" cy="107975"/>
          </a:xfrm>
          <a:prstGeom prst="rect">
            <a:avLst/>
          </a:prstGeom>
        </p:spPr>
        <p:txBody>
          <a:bodyPr vert="horz" lIns="0" tIns="0" rIns="0" bIns="0" rtlCol="0" anchor="t"/>
          <a:lstStyle>
            <a:lvl1pPr algn="l">
              <a:defRPr sz="700">
                <a:solidFill>
                  <a:srgbClr val="000000"/>
                </a:solidFill>
              </a:defRPr>
            </a:lvl1pPr>
          </a:lstStyle>
          <a:p>
            <a:endParaRPr lang="en-IN" dirty="0"/>
          </a:p>
        </p:txBody>
      </p:sp>
      <p:sp>
        <p:nvSpPr>
          <p:cNvPr id="7" name="Footer Placeholder 6">
            <a:extLst>
              <a:ext uri="{FF2B5EF4-FFF2-40B4-BE49-F238E27FC236}">
                <a16:creationId xmlns:a16="http://schemas.microsoft.com/office/drawing/2014/main" id="{B1528AAF-4F0A-419B-8AAE-5F058B1EDEF5}"/>
              </a:ext>
            </a:extLst>
          </p:cNvPr>
          <p:cNvSpPr>
            <a:spLocks noGrp="1"/>
          </p:cNvSpPr>
          <p:nvPr>
            <p:ph type="ftr" sz="quarter" idx="3"/>
          </p:nvPr>
        </p:nvSpPr>
        <p:spPr>
          <a:xfrm>
            <a:off x="1948068" y="4884454"/>
            <a:ext cx="3910151" cy="107975"/>
          </a:xfrm>
          <a:prstGeom prst="rect">
            <a:avLst/>
          </a:prstGeom>
        </p:spPr>
        <p:txBody>
          <a:bodyPr vert="horz" lIns="0" tIns="0" rIns="0" bIns="0" rtlCol="0" anchor="t"/>
          <a:lstStyle>
            <a:lvl1pPr algn="l">
              <a:defRPr sz="700">
                <a:solidFill>
                  <a:schemeClr val="tx1"/>
                </a:solidFill>
              </a:defRPr>
            </a:lvl1pPr>
          </a:lstStyle>
          <a:p>
            <a:endParaRPr lang="en-IN" dirty="0"/>
          </a:p>
        </p:txBody>
      </p:sp>
      <p:sp>
        <p:nvSpPr>
          <p:cNvPr id="8" name="Slide Number Placeholder 7">
            <a:extLst>
              <a:ext uri="{FF2B5EF4-FFF2-40B4-BE49-F238E27FC236}">
                <a16:creationId xmlns:a16="http://schemas.microsoft.com/office/drawing/2014/main" id="{85343E1D-8E69-45CA-BB05-A8D2AF3930F7}"/>
              </a:ext>
            </a:extLst>
          </p:cNvPr>
          <p:cNvSpPr>
            <a:spLocks noGrp="1"/>
          </p:cNvSpPr>
          <p:nvPr>
            <p:ph type="sldNum" sz="quarter" idx="4"/>
          </p:nvPr>
        </p:nvSpPr>
        <p:spPr>
          <a:xfrm>
            <a:off x="182120" y="4864360"/>
            <a:ext cx="199973" cy="150200"/>
          </a:xfrm>
          <a:prstGeom prst="rect">
            <a:avLst/>
          </a:prstGeom>
        </p:spPr>
        <p:txBody>
          <a:bodyPr vert="horz" lIns="0" tIns="0" rIns="0" bIns="0" rtlCol="0" anchor="t"/>
          <a:lstStyle>
            <a:lvl1pPr algn="l">
              <a:defRPr sz="900">
                <a:solidFill>
                  <a:schemeClr val="tx1"/>
                </a:solidFill>
              </a:defRPr>
            </a:lvl1pPr>
          </a:lstStyle>
          <a:p>
            <a:fld id="{A5163908-529D-4A49-892F-D37C4044DFD8}" type="slidenum">
              <a:rPr lang="en-IN" smtClean="0"/>
              <a:pPr/>
              <a:t>‹nº›</a:t>
            </a:fld>
            <a:endParaRPr lang="en-IN"/>
          </a:p>
        </p:txBody>
      </p:sp>
      <p:sp>
        <p:nvSpPr>
          <p:cNvPr id="13" name="Text Placeholder 12">
            <a:extLst>
              <a:ext uri="{FF2B5EF4-FFF2-40B4-BE49-F238E27FC236}">
                <a16:creationId xmlns:a16="http://schemas.microsoft.com/office/drawing/2014/main" id="{9846266C-4ECA-426E-AC3C-9C2166215C9A}"/>
              </a:ext>
            </a:extLst>
          </p:cNvPr>
          <p:cNvSpPr>
            <a:spLocks noGrp="1"/>
          </p:cNvSpPr>
          <p:nvPr>
            <p:ph type="body" idx="1"/>
          </p:nvPr>
        </p:nvSpPr>
        <p:spPr>
          <a:xfrm>
            <a:off x="504825" y="1217613"/>
            <a:ext cx="8135939" cy="3460750"/>
          </a:xfrm>
          <a:prstGeom prst="rect">
            <a:avLst/>
          </a:prstGeom>
        </p:spPr>
        <p:txBody>
          <a:bodyPr vert="horz" lIns="0" tIns="0" rIns="0" bIns="0" spcCol="32400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53966763"/>
      </p:ext>
    </p:extLst>
  </p:cSld>
  <p:clrMap bg1="lt1" tx1="dk1" bg2="lt2" tx2="dk2" accent1="accent1" accent2="accent2" accent3="accent3" accent4="accent4" accent5="accent5" accent6="accent6" hlink="hlink" folHlink="folHlink"/>
  <p:sldLayoutIdLst>
    <p:sldLayoutId id="2147483691" r:id="rId1"/>
    <p:sldLayoutId id="2147483761" r:id="rId2"/>
    <p:sldLayoutId id="2147483762" r:id="rId3"/>
    <p:sldLayoutId id="2147483763" r:id="rId4"/>
    <p:sldLayoutId id="2147483764" r:id="rId5"/>
    <p:sldLayoutId id="2147483765" r:id="rId6"/>
    <p:sldLayoutId id="2147483767" r:id="rId7"/>
    <p:sldLayoutId id="2147483766" r:id="rId8"/>
    <p:sldLayoutId id="2147483769" r:id="rId9"/>
    <p:sldLayoutId id="2147483770" r:id="rId10"/>
    <p:sldLayoutId id="2147483692" r:id="rId11"/>
    <p:sldLayoutId id="2147483742" r:id="rId12"/>
    <p:sldLayoutId id="2147483743" r:id="rId13"/>
    <p:sldLayoutId id="2147483744" r:id="rId14"/>
    <p:sldLayoutId id="2147483745" r:id="rId15"/>
    <p:sldLayoutId id="2147483746" r:id="rId16"/>
    <p:sldLayoutId id="2147483747" r:id="rId17"/>
    <p:sldLayoutId id="2147483701" r:id="rId18"/>
    <p:sldLayoutId id="2147483754" r:id="rId19"/>
    <p:sldLayoutId id="2147483755" r:id="rId20"/>
    <p:sldLayoutId id="2147483756" r:id="rId21"/>
    <p:sldLayoutId id="2147483757" r:id="rId22"/>
    <p:sldLayoutId id="2147483758" r:id="rId23"/>
    <p:sldLayoutId id="2147483759" r:id="rId24"/>
    <p:sldLayoutId id="2147483694" r:id="rId25"/>
    <p:sldLayoutId id="2147483748" r:id="rId26"/>
    <p:sldLayoutId id="2147483749" r:id="rId27"/>
    <p:sldLayoutId id="2147483750" r:id="rId28"/>
    <p:sldLayoutId id="2147483751" r:id="rId29"/>
    <p:sldLayoutId id="2147483752" r:id="rId30"/>
    <p:sldLayoutId id="2147483753" r:id="rId31"/>
    <p:sldLayoutId id="2147483695" r:id="rId32"/>
    <p:sldLayoutId id="2147483696" r:id="rId33"/>
    <p:sldLayoutId id="2147483697" r:id="rId34"/>
    <p:sldLayoutId id="2147483698" r:id="rId35"/>
    <p:sldLayoutId id="2147483699" r:id="rId36"/>
    <p:sldLayoutId id="2147483700" r:id="rId37"/>
    <p:sldLayoutId id="2147483702" r:id="rId38"/>
    <p:sldLayoutId id="2147483703" r:id="rId39"/>
    <p:sldLayoutId id="2147483741" r:id="rId40"/>
    <p:sldLayoutId id="2147483705" r:id="rId41"/>
    <p:sldLayoutId id="2147483706" r:id="rId42"/>
    <p:sldLayoutId id="2147483707" r:id="rId43"/>
    <p:sldLayoutId id="2147483708" r:id="rId44"/>
    <p:sldLayoutId id="2147483709" r:id="rId45"/>
    <p:sldLayoutId id="2147483710" r:id="rId46"/>
    <p:sldLayoutId id="2147483711" r:id="rId47"/>
    <p:sldLayoutId id="2147483712" r:id="rId48"/>
    <p:sldLayoutId id="2147483713" r:id="rId49"/>
    <p:sldLayoutId id="2147483714" r:id="rId50"/>
    <p:sldLayoutId id="2147483715" r:id="rId51"/>
    <p:sldLayoutId id="2147483739" r:id="rId52"/>
    <p:sldLayoutId id="2147483740" r:id="rId53"/>
    <p:sldLayoutId id="2147483716" r:id="rId54"/>
    <p:sldLayoutId id="2147483717" r:id="rId55"/>
    <p:sldLayoutId id="2147483718" r:id="rId56"/>
    <p:sldLayoutId id="2147483719" r:id="rId57"/>
    <p:sldLayoutId id="2147483720" r:id="rId58"/>
    <p:sldLayoutId id="2147483721" r:id="rId59"/>
    <p:sldLayoutId id="2147483722" r:id="rId60"/>
    <p:sldLayoutId id="2147483723" r:id="rId61"/>
    <p:sldLayoutId id="2147483724" r:id="rId62"/>
    <p:sldLayoutId id="2147483725" r:id="rId63"/>
    <p:sldLayoutId id="2147483726" r:id="rId64"/>
    <p:sldLayoutId id="2147483727" r:id="rId65"/>
    <p:sldLayoutId id="2147483728" r:id="rId66"/>
  </p:sldLayoutIdLst>
  <p:hf hdr="0"/>
  <p:txStyles>
    <p:titleStyle>
      <a:lvl1pPr algn="l" defTabSz="914377" rtl="0" eaLnBrk="1" latinLnBrk="0" hangingPunct="1">
        <a:lnSpc>
          <a:spcPct val="100000"/>
        </a:lnSpc>
        <a:spcBef>
          <a:spcPct val="0"/>
        </a:spcBef>
        <a:buNone/>
        <a:defRPr lang="en-US" sz="2400" kern="1200" smtClean="0">
          <a:solidFill>
            <a:schemeClr val="tx1"/>
          </a:solidFill>
          <a:latin typeface="+mj-lt"/>
          <a:ea typeface="+mj-ea"/>
          <a:cs typeface="+mj-cs"/>
        </a:defRPr>
      </a:lvl1pPr>
    </p:titleStyle>
    <p:bodyStyle>
      <a:lvl1pPr marL="161925" indent="-161925" algn="l" defTabSz="914377" rtl="0" eaLnBrk="1" latinLnBrk="0" hangingPunct="1">
        <a:lnSpc>
          <a:spcPct val="100000"/>
        </a:lnSpc>
        <a:spcBef>
          <a:spcPts val="0"/>
        </a:spcBef>
        <a:spcAft>
          <a:spcPts val="0"/>
        </a:spcAft>
        <a:buClr>
          <a:srgbClr val="000000"/>
        </a:buClr>
        <a:buSzPct val="100000"/>
        <a:buFont typeface="Arial" panose="020B0604020202020204" pitchFamily="34" charset="0"/>
        <a:buChar char="•"/>
        <a:defRPr lang="en-US" sz="1400" kern="1200" dirty="0">
          <a:solidFill>
            <a:schemeClr val="tx1"/>
          </a:solidFill>
          <a:latin typeface="+mn-lt"/>
          <a:ea typeface="+mn-ea"/>
          <a:cs typeface="+mn-cs"/>
        </a:defRPr>
      </a:lvl1pPr>
      <a:lvl2pPr marL="320040" indent="-13716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US" sz="1200" kern="1200" dirty="0">
          <a:solidFill>
            <a:schemeClr val="tx1"/>
          </a:solidFill>
          <a:latin typeface="+mn-lt"/>
          <a:ea typeface="+mn-ea"/>
          <a:cs typeface="+mn-cs"/>
        </a:defRPr>
      </a:lvl2pPr>
      <a:lvl3pPr marL="429768" indent="-10795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US" sz="1000" kern="1200" dirty="0">
          <a:solidFill>
            <a:schemeClr val="tx1"/>
          </a:solidFill>
          <a:latin typeface="+mn-lt"/>
          <a:ea typeface="+mn-ea"/>
          <a:cs typeface="+mn-cs"/>
        </a:defRPr>
      </a:lvl3pPr>
      <a:lvl4pPr marL="594360" indent="-13716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US" sz="1000" kern="1200" dirty="0">
          <a:solidFill>
            <a:schemeClr val="tx1"/>
          </a:solidFill>
          <a:latin typeface="+mn-lt"/>
          <a:ea typeface="+mn-ea"/>
          <a:cs typeface="+mn-cs"/>
        </a:defRPr>
      </a:lvl4pPr>
      <a:lvl5pPr marL="701675" indent="-10795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IN" sz="1000" kern="1200" dirty="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7" userDrawn="1">
          <p15:clr>
            <a:srgbClr val="000000"/>
          </p15:clr>
        </p15:guide>
        <p15:guide id="2" pos="5443" userDrawn="1">
          <p15:clr>
            <a:srgbClr val="000000"/>
          </p15:clr>
        </p15:guide>
        <p15:guide id="3" pos="5057" userDrawn="1">
          <p15:clr>
            <a:srgbClr val="000000"/>
          </p15:clr>
        </p15:guide>
        <p15:guide id="4" orient="horz" pos="237" userDrawn="1">
          <p15:clr>
            <a:srgbClr val="000000"/>
          </p15:clr>
        </p15:guide>
        <p15:guide id="5" orient="horz" pos="690" userDrawn="1">
          <p15:clr>
            <a:srgbClr val="000000"/>
          </p15:clr>
        </p15:guide>
        <p15:guide id="6" orient="horz" pos="758" userDrawn="1">
          <p15:clr>
            <a:srgbClr val="000000"/>
          </p15:clr>
        </p15:guide>
        <p15:guide id="7" orient="horz" pos="2958" userDrawn="1">
          <p15:clr>
            <a:srgbClr val="000000"/>
          </p15:clr>
        </p15:guide>
        <p15:guide id="8" pos="3039" userDrawn="1">
          <p15:clr>
            <a:srgbClr val="000000"/>
          </p15:clr>
        </p15:guide>
        <p15:guide id="10" pos="2880" userDrawn="1">
          <p15:clr>
            <a:srgbClr val="000000"/>
          </p15:clr>
        </p15:guide>
        <p15:guide id="11" pos="2721"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0.jpeg"/><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jpeg"/><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0.jpeg"/><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jpe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jpeg"/><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jpeg"/><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jpeg"/><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jpeg"/><Relationship Id="rId1" Type="http://schemas.openxmlformats.org/officeDocument/2006/relationships/slideLayout" Target="../slideLayouts/slideLayout1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1B54650A-D137-4503-8F24-263B4A51F23D}"/>
              </a:ext>
            </a:extLst>
          </p:cNvPr>
          <p:cNvSpPr>
            <a:spLocks noGrp="1"/>
          </p:cNvSpPr>
          <p:nvPr>
            <p:ph type="body" sz="quarter" idx="11"/>
          </p:nvPr>
        </p:nvSpPr>
        <p:spPr>
          <a:xfrm>
            <a:off x="837437" y="3757238"/>
            <a:ext cx="4324891" cy="189214"/>
          </a:xfrm>
        </p:spPr>
        <p:txBody>
          <a:bodyPr/>
          <a:lstStyle/>
          <a:p>
            <a:r>
              <a:rPr lang="pt-BR" dirty="0"/>
              <a:t>Gabriel Castro</a:t>
            </a:r>
          </a:p>
        </p:txBody>
      </p:sp>
      <p:sp>
        <p:nvSpPr>
          <p:cNvPr id="11" name="Espaço Reservado para Texto 10">
            <a:extLst>
              <a:ext uri="{FF2B5EF4-FFF2-40B4-BE49-F238E27FC236}">
                <a16:creationId xmlns:a16="http://schemas.microsoft.com/office/drawing/2014/main" id="{91C71375-F037-4318-A20A-DD620ED55051}"/>
              </a:ext>
            </a:extLst>
          </p:cNvPr>
          <p:cNvSpPr>
            <a:spLocks noGrp="1"/>
          </p:cNvSpPr>
          <p:nvPr>
            <p:ph type="body" sz="quarter" idx="12"/>
          </p:nvPr>
        </p:nvSpPr>
        <p:spPr>
          <a:xfrm>
            <a:off x="837437" y="3946452"/>
            <a:ext cx="4324891" cy="189214"/>
          </a:xfrm>
        </p:spPr>
        <p:txBody>
          <a:bodyPr/>
          <a:lstStyle/>
          <a:p>
            <a:r>
              <a:rPr lang="pt-BR" dirty="0"/>
              <a:t>Diretor Técnico</a:t>
            </a:r>
          </a:p>
        </p:txBody>
      </p:sp>
      <p:sp>
        <p:nvSpPr>
          <p:cNvPr id="6" name="Text Placeholder 3">
            <a:extLst>
              <a:ext uri="{FF2B5EF4-FFF2-40B4-BE49-F238E27FC236}">
                <a16:creationId xmlns:a16="http://schemas.microsoft.com/office/drawing/2014/main" id="{8878BA98-604C-4896-8420-72C0CC548A0A}"/>
              </a:ext>
            </a:extLst>
          </p:cNvPr>
          <p:cNvSpPr>
            <a:spLocks noGrp="1"/>
          </p:cNvSpPr>
          <p:nvPr>
            <p:ph type="body" sz="quarter" idx="10" hasCustomPrompt="1"/>
          </p:nvPr>
        </p:nvSpPr>
        <p:spPr bwMode="white">
          <a:xfrm>
            <a:off x="608837" y="1301504"/>
            <a:ext cx="6169658" cy="1407937"/>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marL="182880" lvl="1" indent="0">
              <a:buNone/>
            </a:pPr>
            <a:r>
              <a:rPr lang="pt-BR" dirty="0">
                <a:solidFill>
                  <a:schemeClr val="bg1"/>
                </a:solidFill>
              </a:rPr>
              <a:t>SQL Fundamentos Vol. I &amp;</a:t>
            </a:r>
          </a:p>
          <a:p>
            <a:pPr marL="182880" lvl="1" indent="0">
              <a:buNone/>
            </a:pPr>
            <a:r>
              <a:rPr lang="pt-BR" dirty="0">
                <a:solidFill>
                  <a:schemeClr val="bg1"/>
                </a:solidFill>
              </a:rPr>
              <a:t>Exercícios</a:t>
            </a:r>
          </a:p>
        </p:txBody>
      </p:sp>
      <p:pic>
        <p:nvPicPr>
          <p:cNvPr id="7" name="Imagem 6">
            <a:extLst>
              <a:ext uri="{FF2B5EF4-FFF2-40B4-BE49-F238E27FC236}">
                <a16:creationId xmlns:a16="http://schemas.microsoft.com/office/drawing/2014/main" id="{00F400ED-C5B0-4A6E-93FC-49A2807277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495" y="-12904"/>
            <a:ext cx="1789043" cy="813201"/>
          </a:xfrm>
          <a:prstGeom prst="rect">
            <a:avLst/>
          </a:prstGeom>
        </p:spPr>
      </p:pic>
    </p:spTree>
    <p:extLst>
      <p:ext uri="{BB962C8B-B14F-4D97-AF65-F5344CB8AC3E}">
        <p14:creationId xmlns:p14="http://schemas.microsoft.com/office/powerpoint/2010/main" val="1917173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pt-BR" dirty="0"/>
              <a:t>Terminologia do Banco de Dados Relacional</a:t>
            </a:r>
          </a:p>
        </p:txBody>
      </p:sp>
      <p:pic>
        <p:nvPicPr>
          <p:cNvPr id="11" name="Google Shape;191;p30"/>
          <p:cNvPicPr preferRelativeResize="0"/>
          <p:nvPr/>
        </p:nvPicPr>
        <p:blipFill>
          <a:blip r:embed="rId2">
            <a:alphaModFix/>
          </a:blip>
          <a:stretch>
            <a:fillRect/>
          </a:stretch>
        </p:blipFill>
        <p:spPr>
          <a:xfrm>
            <a:off x="249067" y="801101"/>
            <a:ext cx="696320" cy="605666"/>
          </a:xfrm>
          <a:prstGeom prst="rect">
            <a:avLst/>
          </a:prstGeom>
          <a:noFill/>
          <a:ln>
            <a:noFill/>
          </a:ln>
        </p:spPr>
      </p:pic>
      <p:pic>
        <p:nvPicPr>
          <p:cNvPr id="5" name="Imagem 4">
            <a:extLst>
              <a:ext uri="{FF2B5EF4-FFF2-40B4-BE49-F238E27FC236}">
                <a16:creationId xmlns:a16="http://schemas.microsoft.com/office/drawing/2014/main" id="{0E3AA3FB-47B3-40FC-829F-7462FEB7BCBB}"/>
              </a:ext>
            </a:extLst>
          </p:cNvPr>
          <p:cNvPicPr>
            <a:picLocks noChangeAspect="1"/>
          </p:cNvPicPr>
          <p:nvPr/>
        </p:nvPicPr>
        <p:blipFill>
          <a:blip r:embed="rId3"/>
          <a:stretch>
            <a:fillRect/>
          </a:stretch>
        </p:blipFill>
        <p:spPr>
          <a:xfrm>
            <a:off x="1528263" y="676772"/>
            <a:ext cx="5159658" cy="4085729"/>
          </a:xfrm>
          <a:prstGeom prst="rect">
            <a:avLst/>
          </a:prstGeom>
        </p:spPr>
      </p:pic>
      <p:pic>
        <p:nvPicPr>
          <p:cNvPr id="6" name="Imagem 5">
            <a:extLst>
              <a:ext uri="{FF2B5EF4-FFF2-40B4-BE49-F238E27FC236}">
                <a16:creationId xmlns:a16="http://schemas.microsoft.com/office/drawing/2014/main" id="{32C739B7-D4C9-4543-AD63-9EC6495A4C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2622091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a:xfrm>
            <a:off x="504826" y="380999"/>
            <a:ext cx="7769535" cy="698501"/>
          </a:xfrm>
        </p:spPr>
        <p:txBody>
          <a:bodyPr/>
          <a:lstStyle/>
          <a:p>
            <a:r>
              <a:rPr lang="pt-BR" dirty="0"/>
              <a:t>Terminologia Usada em um Banco de Dados Relacional (continuação)</a:t>
            </a:r>
          </a:p>
        </p:txBody>
      </p:sp>
      <p:sp>
        <p:nvSpPr>
          <p:cNvPr id="2" name="CaixaDeTexto 1">
            <a:extLst>
              <a:ext uri="{FF2B5EF4-FFF2-40B4-BE49-F238E27FC236}">
                <a16:creationId xmlns:a16="http://schemas.microsoft.com/office/drawing/2014/main" id="{DDBF11E9-A354-4348-90A7-D45180610D5E}"/>
              </a:ext>
            </a:extLst>
          </p:cNvPr>
          <p:cNvSpPr txBox="1"/>
          <p:nvPr/>
        </p:nvSpPr>
        <p:spPr>
          <a:xfrm>
            <a:off x="358087" y="1182965"/>
            <a:ext cx="8418866" cy="3046988"/>
          </a:xfrm>
          <a:prstGeom prst="rect">
            <a:avLst/>
          </a:prstGeom>
          <a:noFill/>
        </p:spPr>
        <p:txBody>
          <a:bodyPr wrap="square" rtlCol="0">
            <a:spAutoFit/>
          </a:bodyPr>
          <a:lstStyle/>
          <a:p>
            <a:r>
              <a:rPr lang="pt-BR" sz="1200" dirty="0"/>
              <a:t>1.	Uma única linha que representa todos os dados necessários a um funcionário específico. Cada linha de uma tabela deve ser identificada por uma chave primária, que impede linhas duplicadas. A ordem das linhas não é importante; especifique essa ordem quando os dados forem recuperados.</a:t>
            </a:r>
          </a:p>
          <a:p>
            <a:r>
              <a:rPr lang="pt-BR" sz="1200" dirty="0"/>
              <a:t>2.	Uma coluna ou um atributo que contém o número do funcionário. O número do funcionário identifica um funcionário com exclusividade na tabela EMPLOYEES. Neste exemplo, a coluna contendo o número do funcionário é designada como a chave primária. Uma chave primária deve conter um valor, que deve ser exclusivo.</a:t>
            </a:r>
          </a:p>
          <a:p>
            <a:r>
              <a:rPr lang="pt-BR" sz="1200" dirty="0"/>
              <a:t>3.	Uma coluna que não é um valor-chave. Uma coluna representa um tipo de dados em uma tabela; no exemplo, os dados representam os salários de todos os funcionários. A ordem das colunas não é importante durante o armazenamento de dados; especifique essa ordem quando os dados forem recuperados.</a:t>
            </a:r>
          </a:p>
          <a:p>
            <a:endParaRPr lang="pt-BR" sz="1200" dirty="0"/>
          </a:p>
          <a:p>
            <a:r>
              <a:rPr lang="pt-BR" sz="1200" dirty="0"/>
              <a:t>4.	Uma coluna com o número dos departamentos, que também é uma chave estrangeira. Uma chave estrangeira é uma coluna que define o relacionamento entre tabelas. Uma chave estrangeira faz referência a uma chave primária ou exclusiva na mesma tabela ou em outra. No exemplo, DEPARTMENT_ID identifica com exclusividade um departamento na tabela DEPARTMENTS.</a:t>
            </a:r>
          </a:p>
          <a:p>
            <a:r>
              <a:rPr lang="pt-BR" sz="1200" dirty="0"/>
              <a:t>5.	A localização de um campo é a interseção entre uma linha e uma coluna. Um campo só pode conter um valor.</a:t>
            </a:r>
          </a:p>
          <a:p>
            <a:r>
              <a:rPr lang="pt-BR" sz="1200" dirty="0"/>
              <a:t>6.	Um campo pode não conter um valor. Nesse caso, seu valor é nulo. Na tabela EMPLOYEES, somente os funcionários com a atribuição de representante de vendas possuem um valor no campo COMMISSION_PCT (comissão).</a:t>
            </a:r>
          </a:p>
        </p:txBody>
      </p:sp>
      <p:pic>
        <p:nvPicPr>
          <p:cNvPr id="4" name="Imagem 3">
            <a:extLst>
              <a:ext uri="{FF2B5EF4-FFF2-40B4-BE49-F238E27FC236}">
                <a16:creationId xmlns:a16="http://schemas.microsoft.com/office/drawing/2014/main" id="{F3D9E2EA-2B6D-4C25-8D49-593EEF3FB5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2111138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pt-BR" dirty="0"/>
              <a:t>Propriedades de um Banco de dados</a:t>
            </a:r>
          </a:p>
        </p:txBody>
      </p:sp>
      <p:pic>
        <p:nvPicPr>
          <p:cNvPr id="10" name="Google Shape;327;p41">
            <a:extLst>
              <a:ext uri="{FF2B5EF4-FFF2-40B4-BE49-F238E27FC236}">
                <a16:creationId xmlns:a16="http://schemas.microsoft.com/office/drawing/2014/main" id="{3F214D9E-CCF9-43CC-9C34-C3B785DCBF7A}"/>
              </a:ext>
            </a:extLst>
          </p:cNvPr>
          <p:cNvPicPr preferRelativeResize="0"/>
          <p:nvPr/>
        </p:nvPicPr>
        <p:blipFill>
          <a:blip r:embed="rId2">
            <a:alphaModFix/>
          </a:blip>
          <a:stretch>
            <a:fillRect/>
          </a:stretch>
        </p:blipFill>
        <p:spPr>
          <a:xfrm>
            <a:off x="6421963" y="1006878"/>
            <a:ext cx="1134462" cy="665966"/>
          </a:xfrm>
          <a:prstGeom prst="rect">
            <a:avLst/>
          </a:prstGeom>
          <a:noFill/>
          <a:ln>
            <a:noFill/>
          </a:ln>
        </p:spPr>
      </p:pic>
      <p:sp>
        <p:nvSpPr>
          <p:cNvPr id="11" name="Retângulo 1">
            <a:extLst>
              <a:ext uri="{FF2B5EF4-FFF2-40B4-BE49-F238E27FC236}">
                <a16:creationId xmlns:a16="http://schemas.microsoft.com/office/drawing/2014/main" id="{1CE31197-3E70-40C8-8E7C-6E1FBC4BFBA4}"/>
              </a:ext>
            </a:extLst>
          </p:cNvPr>
          <p:cNvSpPr/>
          <p:nvPr/>
        </p:nvSpPr>
        <p:spPr>
          <a:xfrm>
            <a:off x="4957526" y="1972916"/>
            <a:ext cx="4063336" cy="2123658"/>
          </a:xfrm>
          <a:prstGeom prst="rect">
            <a:avLst/>
          </a:prstGeom>
        </p:spPr>
        <p:txBody>
          <a:bodyPr wrap="square">
            <a:spAutoFit/>
          </a:bodyPr>
          <a:lstStyle/>
          <a:p>
            <a:pPr algn="ctr"/>
            <a:r>
              <a:rPr lang="pt-BR" sz="1200" b="1" dirty="0">
                <a:latin typeface="Arial" panose="020B0604020202020204" pitchFamily="34" charset="0"/>
                <a:ea typeface="Times New Roman" panose="02020603050405020304" pitchFamily="18" charset="0"/>
                <a:cs typeface="Times New Roman" panose="02020603050405020304" pitchFamily="18" charset="0"/>
              </a:rPr>
              <a:t>SQL</a:t>
            </a:r>
          </a:p>
          <a:p>
            <a:pPr algn="ctr"/>
            <a:endParaRPr lang="pt-BR" sz="1200" b="1" dirty="0">
              <a:latin typeface="Arial" panose="020B0604020202020204" pitchFamily="34" charset="0"/>
              <a:ea typeface="Times New Roman" panose="02020603050405020304" pitchFamily="18" charset="0"/>
              <a:cs typeface="Times New Roman" panose="02020603050405020304" pitchFamily="18" charset="0"/>
            </a:endParaRPr>
          </a:p>
          <a:p>
            <a:pPr algn="ctr"/>
            <a:endParaRPr lang="pt-BR" sz="1200" b="1" dirty="0">
              <a:latin typeface="Arial" panose="020B0604020202020204" pitchFamily="34" charset="0"/>
              <a:ea typeface="Times New Roman" panose="02020603050405020304" pitchFamily="18" charset="0"/>
              <a:cs typeface="Times New Roman" panose="02020603050405020304" pitchFamily="18" charset="0"/>
            </a:endParaRPr>
          </a:p>
          <a:p>
            <a:endParaRPr lang="pt-BR" sz="1200" dirty="0">
              <a:latin typeface="Arial" panose="020B0604020202020204" pitchFamily="34" charset="0"/>
              <a:ea typeface="Times New Roman" panose="02020603050405020304" pitchFamily="18" charset="0"/>
              <a:cs typeface="Times New Roman" panose="02020603050405020304" pitchFamily="18" charset="0"/>
            </a:endParaRPr>
          </a:p>
          <a:p>
            <a:r>
              <a:rPr lang="pt-BR" sz="1200" dirty="0">
                <a:latin typeface="Arial" panose="020B0604020202020204" pitchFamily="34" charset="0"/>
                <a:ea typeface="Times New Roman" panose="02020603050405020304" pitchFamily="18" charset="0"/>
                <a:cs typeface="Times New Roman" panose="02020603050405020304" pitchFamily="18" charset="0"/>
              </a:rPr>
              <a:t>Para acessar o banco de dados, execute uma instrução SQL (</a:t>
            </a:r>
            <a:r>
              <a:rPr lang="pt-BR" sz="1200" dirty="0" err="1">
                <a:latin typeface="Arial" panose="020B0604020202020204" pitchFamily="34" charset="0"/>
                <a:ea typeface="Times New Roman" panose="02020603050405020304" pitchFamily="18" charset="0"/>
                <a:cs typeface="Times New Roman" panose="02020603050405020304" pitchFamily="18" charset="0"/>
              </a:rPr>
              <a:t>Structured</a:t>
            </a:r>
            <a:r>
              <a:rPr lang="pt-BR" sz="1200" dirty="0">
                <a:latin typeface="Arial" panose="020B0604020202020204" pitchFamily="34" charset="0"/>
                <a:ea typeface="Times New Roman" panose="02020603050405020304" pitchFamily="18" charset="0"/>
                <a:cs typeface="Times New Roman" panose="02020603050405020304" pitchFamily="18" charset="0"/>
              </a:rPr>
              <a:t> Query </a:t>
            </a:r>
            <a:r>
              <a:rPr lang="pt-BR" sz="1200" dirty="0" err="1">
                <a:latin typeface="Arial" panose="020B0604020202020204" pitchFamily="34" charset="0"/>
                <a:ea typeface="Times New Roman" panose="02020603050405020304" pitchFamily="18" charset="0"/>
                <a:cs typeface="Times New Roman" panose="02020603050405020304" pitchFamily="18" charset="0"/>
              </a:rPr>
              <a:t>Language</a:t>
            </a:r>
            <a:r>
              <a:rPr lang="pt-BR" sz="1200" dirty="0">
                <a:latin typeface="Arial" panose="020B0604020202020204" pitchFamily="34" charset="0"/>
                <a:ea typeface="Times New Roman" panose="02020603050405020304" pitchFamily="18" charset="0"/>
                <a:cs typeface="Times New Roman" panose="02020603050405020304" pitchFamily="18" charset="0"/>
              </a:rPr>
              <a:t>), que é a linguagem padrão ANSI (American </a:t>
            </a:r>
            <a:r>
              <a:rPr lang="pt-BR" sz="1200" dirty="0" err="1">
                <a:latin typeface="Arial" panose="020B0604020202020204" pitchFamily="34" charset="0"/>
                <a:ea typeface="Times New Roman" panose="02020603050405020304" pitchFamily="18" charset="0"/>
                <a:cs typeface="Times New Roman" panose="02020603050405020304" pitchFamily="18" charset="0"/>
              </a:rPr>
              <a:t>National</a:t>
            </a:r>
            <a:r>
              <a:rPr lang="pt-BR" sz="1200" dirty="0">
                <a:latin typeface="Arial" panose="020B0604020202020204" pitchFamily="34" charset="0"/>
                <a:ea typeface="Times New Roman" panose="02020603050405020304" pitchFamily="18" charset="0"/>
                <a:cs typeface="Times New Roman" panose="02020603050405020304" pitchFamily="18" charset="0"/>
              </a:rPr>
              <a:t> Standards </a:t>
            </a:r>
            <a:r>
              <a:rPr lang="pt-BR" sz="1200" dirty="0" err="1">
                <a:latin typeface="Arial" panose="020B0604020202020204" pitchFamily="34" charset="0"/>
                <a:ea typeface="Times New Roman" panose="02020603050405020304" pitchFamily="18" charset="0"/>
                <a:cs typeface="Times New Roman" panose="02020603050405020304" pitchFamily="18" charset="0"/>
              </a:rPr>
              <a:t>Institute</a:t>
            </a:r>
            <a:r>
              <a:rPr lang="pt-BR" sz="1200" dirty="0">
                <a:latin typeface="Arial" panose="020B0604020202020204" pitchFamily="34" charset="0"/>
                <a:ea typeface="Times New Roman" panose="02020603050405020304" pitchFamily="18" charset="0"/>
                <a:cs typeface="Times New Roman" panose="02020603050405020304" pitchFamily="18" charset="0"/>
              </a:rPr>
              <a:t>) de operação de bancos de dados relacionais. Essa linguagem contém um amplo conjunto de operadores para particionar e combinar relações. É possível usar instruções SQL para modificar o banco de dados. </a:t>
            </a:r>
          </a:p>
        </p:txBody>
      </p:sp>
      <p:pic>
        <p:nvPicPr>
          <p:cNvPr id="14" name="Google Shape;266;p36">
            <a:extLst>
              <a:ext uri="{FF2B5EF4-FFF2-40B4-BE49-F238E27FC236}">
                <a16:creationId xmlns:a16="http://schemas.microsoft.com/office/drawing/2014/main" id="{8189E645-78EC-4E5A-9E7C-70657ABE0D6F}"/>
              </a:ext>
            </a:extLst>
          </p:cNvPr>
          <p:cNvPicPr preferRelativeResize="0"/>
          <p:nvPr/>
        </p:nvPicPr>
        <p:blipFill>
          <a:blip r:embed="rId3">
            <a:alphaModFix/>
          </a:blip>
          <a:stretch>
            <a:fillRect/>
          </a:stretch>
        </p:blipFill>
        <p:spPr>
          <a:xfrm>
            <a:off x="1974749" y="1106483"/>
            <a:ext cx="799182" cy="566361"/>
          </a:xfrm>
          <a:prstGeom prst="rect">
            <a:avLst/>
          </a:prstGeom>
          <a:noFill/>
          <a:ln>
            <a:noFill/>
          </a:ln>
        </p:spPr>
      </p:pic>
      <p:sp>
        <p:nvSpPr>
          <p:cNvPr id="15" name="Retângulo 3">
            <a:extLst>
              <a:ext uri="{FF2B5EF4-FFF2-40B4-BE49-F238E27FC236}">
                <a16:creationId xmlns:a16="http://schemas.microsoft.com/office/drawing/2014/main" id="{D08511C6-F678-4738-8F11-7A6B0A1C34BE}"/>
              </a:ext>
            </a:extLst>
          </p:cNvPr>
          <p:cNvSpPr/>
          <p:nvPr/>
        </p:nvSpPr>
        <p:spPr>
          <a:xfrm>
            <a:off x="464790" y="1972916"/>
            <a:ext cx="3892533" cy="1569660"/>
          </a:xfrm>
          <a:prstGeom prst="rect">
            <a:avLst/>
          </a:prstGeom>
        </p:spPr>
        <p:txBody>
          <a:bodyPr wrap="square">
            <a:spAutoFit/>
          </a:bodyPr>
          <a:lstStyle/>
          <a:p>
            <a:pPr algn="ctr"/>
            <a:r>
              <a:rPr lang="pt-BR" sz="1200" b="1" dirty="0">
                <a:latin typeface="Arial" panose="020B0604020202020204" pitchFamily="34" charset="0"/>
                <a:ea typeface="Times New Roman" panose="02020603050405020304" pitchFamily="18" charset="0"/>
                <a:cs typeface="Times New Roman" panose="02020603050405020304" pitchFamily="18" charset="0"/>
              </a:rPr>
              <a:t>Propriedades</a:t>
            </a:r>
          </a:p>
          <a:p>
            <a:pPr algn="ctr"/>
            <a:endParaRPr lang="pt-BR" sz="1200" b="1" dirty="0">
              <a:latin typeface="Arial" panose="020B0604020202020204" pitchFamily="34" charset="0"/>
              <a:ea typeface="Times New Roman" panose="02020603050405020304" pitchFamily="18" charset="0"/>
              <a:cs typeface="Times New Roman" panose="02020603050405020304" pitchFamily="18" charset="0"/>
            </a:endParaRPr>
          </a:p>
          <a:p>
            <a:pPr algn="ctr"/>
            <a:endParaRPr lang="pt-BR" sz="1200" b="1" dirty="0">
              <a:latin typeface="Arial" panose="020B0604020202020204" pitchFamily="34" charset="0"/>
              <a:ea typeface="Times New Roman" panose="02020603050405020304" pitchFamily="18" charset="0"/>
              <a:cs typeface="Times New Roman" panose="02020603050405020304" pitchFamily="18" charset="0"/>
            </a:endParaRPr>
          </a:p>
          <a:p>
            <a:pPr algn="ctr"/>
            <a:endParaRPr lang="pt-BR" sz="1200" b="1" dirty="0">
              <a:latin typeface="Arial" panose="020B0604020202020204" pitchFamily="34" charset="0"/>
              <a:ea typeface="Times New Roman" panose="02020603050405020304" pitchFamily="18" charset="0"/>
              <a:cs typeface="Times New Roman" panose="02020603050405020304" pitchFamily="18" charset="0"/>
            </a:endParaRPr>
          </a:p>
          <a:p>
            <a:pPr algn="ctr"/>
            <a:endParaRPr lang="pt-BR" sz="1200" dirty="0">
              <a:latin typeface="Arial" panose="020B0604020202020204" pitchFamily="34" charset="0"/>
              <a:ea typeface="Times New Roman" panose="02020603050405020304" pitchFamily="18" charset="0"/>
              <a:cs typeface="Times New Roman" panose="02020603050405020304" pitchFamily="18" charset="0"/>
            </a:endParaRPr>
          </a:p>
          <a:p>
            <a:r>
              <a:rPr lang="pt-BR" sz="1200" dirty="0">
                <a:latin typeface="Arial" panose="020B0604020202020204" pitchFamily="34" charset="0"/>
                <a:ea typeface="Times New Roman" panose="02020603050405020304" pitchFamily="18" charset="0"/>
                <a:cs typeface="Times New Roman" panose="02020603050405020304" pitchFamily="18" charset="0"/>
              </a:rPr>
              <a:t>Em um banco de dados relacional, você não especifica a rota de acesso às tabelas e não precisa saber como os dados estão organizados fisicamente.</a:t>
            </a:r>
          </a:p>
        </p:txBody>
      </p:sp>
      <p:cxnSp>
        <p:nvCxnSpPr>
          <p:cNvPr id="17" name="Conector reto 10">
            <a:extLst>
              <a:ext uri="{FF2B5EF4-FFF2-40B4-BE49-F238E27FC236}">
                <a16:creationId xmlns:a16="http://schemas.microsoft.com/office/drawing/2014/main" id="{C4A95A3B-EB8A-459F-A7C1-AA5769C07D6B}"/>
              </a:ext>
            </a:extLst>
          </p:cNvPr>
          <p:cNvCxnSpPr/>
          <p:nvPr/>
        </p:nvCxnSpPr>
        <p:spPr>
          <a:xfrm>
            <a:off x="4564792" y="1167832"/>
            <a:ext cx="0" cy="3160889"/>
          </a:xfrm>
          <a:prstGeom prst="line">
            <a:avLst/>
          </a:prstGeom>
        </p:spPr>
        <p:style>
          <a:lnRef idx="2">
            <a:schemeClr val="accent3"/>
          </a:lnRef>
          <a:fillRef idx="0">
            <a:schemeClr val="accent3"/>
          </a:fillRef>
          <a:effectRef idx="1">
            <a:schemeClr val="accent3"/>
          </a:effectRef>
          <a:fontRef idx="minor">
            <a:schemeClr val="tx1"/>
          </a:fontRef>
        </p:style>
      </p:cxnSp>
      <p:pic>
        <p:nvPicPr>
          <p:cNvPr id="8" name="Imagem 7">
            <a:extLst>
              <a:ext uri="{FF2B5EF4-FFF2-40B4-BE49-F238E27FC236}">
                <a16:creationId xmlns:a16="http://schemas.microsoft.com/office/drawing/2014/main" id="{2AC0C0EB-8135-4E2B-917D-38CC337A0A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1900564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pt-BR" dirty="0"/>
              <a:t>Comunicando-se com um Banco de dados por meio de </a:t>
            </a:r>
            <a:r>
              <a:rPr lang="pt-BR" b="1" dirty="0"/>
              <a:t>SQL</a:t>
            </a:r>
          </a:p>
        </p:txBody>
      </p:sp>
      <p:sp>
        <p:nvSpPr>
          <p:cNvPr id="8" name="Google Shape;185;p30"/>
          <p:cNvSpPr txBox="1"/>
          <p:nvPr/>
        </p:nvSpPr>
        <p:spPr>
          <a:xfrm>
            <a:off x="979254" y="949645"/>
            <a:ext cx="5850462" cy="527461"/>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200" dirty="0"/>
          </a:p>
          <a:p>
            <a:pPr marL="0" marR="0" lvl="0" indent="0" algn="just" rtl="0">
              <a:lnSpc>
                <a:spcPct val="100000"/>
              </a:lnSpc>
              <a:spcBef>
                <a:spcPts val="0"/>
              </a:spcBef>
              <a:spcAft>
                <a:spcPts val="0"/>
              </a:spcAft>
              <a:buNone/>
            </a:pPr>
            <a:endParaRPr dirty="0"/>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p:txBody>
      </p:sp>
      <p:pic>
        <p:nvPicPr>
          <p:cNvPr id="11" name="Google Shape;191;p30"/>
          <p:cNvPicPr preferRelativeResize="0"/>
          <p:nvPr/>
        </p:nvPicPr>
        <p:blipFill>
          <a:blip r:embed="rId2">
            <a:alphaModFix/>
          </a:blip>
          <a:stretch>
            <a:fillRect/>
          </a:stretch>
        </p:blipFill>
        <p:spPr>
          <a:xfrm>
            <a:off x="249067" y="801101"/>
            <a:ext cx="696320" cy="605666"/>
          </a:xfrm>
          <a:prstGeom prst="rect">
            <a:avLst/>
          </a:prstGeom>
          <a:noFill/>
          <a:ln>
            <a:noFill/>
          </a:ln>
        </p:spPr>
      </p:pic>
      <p:pic>
        <p:nvPicPr>
          <p:cNvPr id="2" name="Imagem 1">
            <a:extLst>
              <a:ext uri="{FF2B5EF4-FFF2-40B4-BE49-F238E27FC236}">
                <a16:creationId xmlns:a16="http://schemas.microsoft.com/office/drawing/2014/main" id="{AEB3EDD2-5E3F-43C8-BCC3-10BEC4A24B33}"/>
              </a:ext>
            </a:extLst>
          </p:cNvPr>
          <p:cNvPicPr>
            <a:picLocks noChangeAspect="1"/>
          </p:cNvPicPr>
          <p:nvPr/>
        </p:nvPicPr>
        <p:blipFill>
          <a:blip r:embed="rId3"/>
          <a:stretch>
            <a:fillRect/>
          </a:stretch>
        </p:blipFill>
        <p:spPr>
          <a:xfrm>
            <a:off x="1386676" y="1042109"/>
            <a:ext cx="6778070" cy="3720392"/>
          </a:xfrm>
          <a:prstGeom prst="rect">
            <a:avLst/>
          </a:prstGeom>
        </p:spPr>
      </p:pic>
      <p:pic>
        <p:nvPicPr>
          <p:cNvPr id="6" name="Imagem 5">
            <a:extLst>
              <a:ext uri="{FF2B5EF4-FFF2-40B4-BE49-F238E27FC236}">
                <a16:creationId xmlns:a16="http://schemas.microsoft.com/office/drawing/2014/main" id="{7FE48DC5-99EB-4656-AB44-082F3ED762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208237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pPr algn="just">
              <a:lnSpc>
                <a:spcPct val="115000"/>
              </a:lnSpc>
            </a:pPr>
            <a:r>
              <a:rPr lang="pt-BR" dirty="0"/>
              <a:t>SQL (</a:t>
            </a:r>
            <a:r>
              <a:rPr lang="pt-BR" dirty="0" err="1"/>
              <a:t>Structured</a:t>
            </a:r>
            <a:r>
              <a:rPr lang="pt-BR" dirty="0"/>
              <a:t> Query </a:t>
            </a:r>
            <a:r>
              <a:rPr lang="pt-BR" dirty="0" err="1"/>
              <a:t>Language</a:t>
            </a:r>
            <a:r>
              <a:rPr lang="pt-BR" dirty="0"/>
              <a:t>)</a:t>
            </a:r>
          </a:p>
        </p:txBody>
      </p:sp>
      <p:sp>
        <p:nvSpPr>
          <p:cNvPr id="8" name="Google Shape;185;p30"/>
          <p:cNvSpPr txBox="1"/>
          <p:nvPr/>
        </p:nvSpPr>
        <p:spPr>
          <a:xfrm>
            <a:off x="1115237" y="715672"/>
            <a:ext cx="7205585" cy="527461"/>
          </a:xfrm>
          <a:prstGeom prst="rect">
            <a:avLst/>
          </a:prstGeom>
          <a:noFill/>
          <a:ln>
            <a:noFill/>
          </a:ln>
        </p:spPr>
        <p:txBody>
          <a:bodyPr spcFirstLastPara="1" wrap="square" lIns="91425" tIns="91425" rIns="91425" bIns="91425" anchor="t" anchorCtr="0">
            <a:noAutofit/>
          </a:bodyPr>
          <a:lstStyle/>
          <a:p>
            <a:pPr algn="just">
              <a:lnSpc>
                <a:spcPct val="115000"/>
              </a:lnSpc>
            </a:pPr>
            <a:r>
              <a:rPr lang="pt-BR" sz="1200" dirty="0"/>
              <a:t>O uso de SQL permite a comunicação com o servidor Oracle. </a:t>
            </a:r>
          </a:p>
          <a:p>
            <a:pPr algn="just">
              <a:lnSpc>
                <a:spcPct val="115000"/>
              </a:lnSpc>
            </a:pPr>
            <a:endParaRPr sz="1200" dirty="0"/>
          </a:p>
          <a:p>
            <a:pPr marL="0" marR="0" lvl="0" indent="0" algn="just" rtl="0">
              <a:lnSpc>
                <a:spcPct val="100000"/>
              </a:lnSpc>
              <a:spcBef>
                <a:spcPts val="0"/>
              </a:spcBef>
              <a:spcAft>
                <a:spcPts val="0"/>
              </a:spcAft>
              <a:buNone/>
            </a:pPr>
            <a:endParaRPr dirty="0"/>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p:txBody>
      </p:sp>
      <p:pic>
        <p:nvPicPr>
          <p:cNvPr id="11" name="Google Shape;191;p30"/>
          <p:cNvPicPr preferRelativeResize="0"/>
          <p:nvPr/>
        </p:nvPicPr>
        <p:blipFill>
          <a:blip r:embed="rId2">
            <a:alphaModFix/>
          </a:blip>
          <a:stretch>
            <a:fillRect/>
          </a:stretch>
        </p:blipFill>
        <p:spPr>
          <a:xfrm>
            <a:off x="249067" y="801101"/>
            <a:ext cx="696320" cy="605666"/>
          </a:xfrm>
          <a:prstGeom prst="rect">
            <a:avLst/>
          </a:prstGeom>
          <a:noFill/>
          <a:ln>
            <a:noFill/>
          </a:ln>
        </p:spPr>
      </p:pic>
      <p:pic>
        <p:nvPicPr>
          <p:cNvPr id="4" name="Imagem 3">
            <a:extLst>
              <a:ext uri="{FF2B5EF4-FFF2-40B4-BE49-F238E27FC236}">
                <a16:creationId xmlns:a16="http://schemas.microsoft.com/office/drawing/2014/main" id="{15A6804C-50A6-46A9-8390-4B311F9BB2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9074" y="1339083"/>
            <a:ext cx="4180952" cy="3552381"/>
          </a:xfrm>
          <a:prstGeom prst="rect">
            <a:avLst/>
          </a:prstGeom>
        </p:spPr>
      </p:pic>
      <p:pic>
        <p:nvPicPr>
          <p:cNvPr id="6" name="Imagem 5">
            <a:extLst>
              <a:ext uri="{FF2B5EF4-FFF2-40B4-BE49-F238E27FC236}">
                <a16:creationId xmlns:a16="http://schemas.microsoft.com/office/drawing/2014/main" id="{4CD258EB-71C4-4426-85E5-0E46101225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3553938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en-US" b="1" dirty="0" err="1"/>
              <a:t>Instruções</a:t>
            </a:r>
            <a:r>
              <a:rPr lang="en-US" b="1" dirty="0"/>
              <a:t> SQL</a:t>
            </a:r>
            <a:endParaRPr lang="pt-BR" b="1" dirty="0"/>
          </a:p>
        </p:txBody>
      </p:sp>
      <p:graphicFrame>
        <p:nvGraphicFramePr>
          <p:cNvPr id="2" name="Tabela 1">
            <a:extLst>
              <a:ext uri="{FF2B5EF4-FFF2-40B4-BE49-F238E27FC236}">
                <a16:creationId xmlns:a16="http://schemas.microsoft.com/office/drawing/2014/main" id="{E7482C35-4F63-49F4-826D-DAF1F80B16D3}"/>
              </a:ext>
            </a:extLst>
          </p:cNvPr>
          <p:cNvGraphicFramePr>
            <a:graphicFrameLocks noGrp="1"/>
          </p:cNvGraphicFramePr>
          <p:nvPr/>
        </p:nvGraphicFramePr>
        <p:xfrm>
          <a:off x="1571149" y="1542764"/>
          <a:ext cx="6003290" cy="2792921"/>
        </p:xfrm>
        <a:graphic>
          <a:graphicData uri="http://schemas.openxmlformats.org/drawingml/2006/table">
            <a:tbl>
              <a:tblPr firstRow="1" firstCol="1" lastRow="1" lastCol="1" bandRow="1" bandCol="1">
                <a:tableStyleId>{5C22544A-7EE6-4342-B048-85BDC9FD1C3A}</a:tableStyleId>
              </a:tblPr>
              <a:tblGrid>
                <a:gridCol w="1169670">
                  <a:extLst>
                    <a:ext uri="{9D8B030D-6E8A-4147-A177-3AD203B41FA5}">
                      <a16:colId xmlns:a16="http://schemas.microsoft.com/office/drawing/2014/main" val="1822276145"/>
                    </a:ext>
                  </a:extLst>
                </a:gridCol>
                <a:gridCol w="4833620">
                  <a:extLst>
                    <a:ext uri="{9D8B030D-6E8A-4147-A177-3AD203B41FA5}">
                      <a16:colId xmlns:a16="http://schemas.microsoft.com/office/drawing/2014/main" val="4282607912"/>
                    </a:ext>
                  </a:extLst>
                </a:gridCol>
              </a:tblGrid>
              <a:tr h="236220">
                <a:tc>
                  <a:txBody>
                    <a:bodyPr/>
                    <a:lstStyle/>
                    <a:p>
                      <a:pPr marL="70485">
                        <a:spcBef>
                          <a:spcPts val="15"/>
                        </a:spcBef>
                      </a:pPr>
                      <a:r>
                        <a:rPr lang="en-US" sz="1150">
                          <a:effectLst/>
                        </a:rPr>
                        <a:t>Instrução</a:t>
                      </a:r>
                      <a:endParaRPr lang="pt-B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spcBef>
                          <a:spcPts val="15"/>
                        </a:spcBef>
                        <a:spcAft>
                          <a:spcPts val="0"/>
                        </a:spcAft>
                      </a:pPr>
                      <a:r>
                        <a:rPr lang="en-US" sz="1150">
                          <a:effectLst/>
                        </a:rPr>
                        <a:t>Descrição</a:t>
                      </a:r>
                      <a:endParaRPr lang="pt-B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7265881"/>
                  </a:ext>
                </a:extLst>
              </a:tr>
              <a:tr h="772160">
                <a:tc>
                  <a:txBody>
                    <a:bodyPr/>
                    <a:lstStyle/>
                    <a:p>
                      <a:pPr marL="70485" marR="559435" algn="just">
                        <a:lnSpc>
                          <a:spcPct val="93000"/>
                        </a:lnSpc>
                      </a:pPr>
                      <a:r>
                        <a:rPr lang="en-US" sz="1150" spc="-5">
                          <a:effectLst/>
                        </a:rPr>
                        <a:t>SELECT</a:t>
                      </a:r>
                      <a:r>
                        <a:rPr lang="en-US" sz="1150" spc="-680">
                          <a:effectLst/>
                        </a:rPr>
                        <a:t> </a:t>
                      </a:r>
                      <a:r>
                        <a:rPr lang="en-US" sz="1150" spc="-5">
                          <a:effectLst/>
                        </a:rPr>
                        <a:t>INSERT</a:t>
                      </a:r>
                      <a:r>
                        <a:rPr lang="en-US" sz="1150" spc="-680">
                          <a:effectLst/>
                        </a:rPr>
                        <a:t> </a:t>
                      </a:r>
                      <a:r>
                        <a:rPr lang="en-US" sz="1150" spc="-5">
                          <a:effectLst/>
                        </a:rPr>
                        <a:t>UPDATE</a:t>
                      </a:r>
                      <a:r>
                        <a:rPr lang="en-US" sz="1150" spc="-680">
                          <a:effectLst/>
                        </a:rPr>
                        <a:t> </a:t>
                      </a:r>
                      <a:r>
                        <a:rPr lang="en-US" sz="1150" spc="-5">
                          <a:effectLst/>
                        </a:rPr>
                        <a:t>DELETE</a:t>
                      </a:r>
                      <a:endParaRPr lang="pt-BR" sz="1100">
                        <a:effectLst/>
                      </a:endParaRPr>
                    </a:p>
                    <a:p>
                      <a:pPr marL="70485">
                        <a:lnSpc>
                          <a:spcPts val="1080"/>
                        </a:lnSpc>
                      </a:pPr>
                      <a:r>
                        <a:rPr lang="en-US" sz="1150">
                          <a:effectLst/>
                        </a:rPr>
                        <a:t>MERGE</a:t>
                      </a:r>
                      <a:endParaRPr lang="pt-B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59690"/>
                      <a:r>
                        <a:rPr lang="en-US" sz="1150">
                          <a:effectLst/>
                        </a:rPr>
                        <a:t>Recupera dados do banco de dados, informa novas linhas, altera linhas</a:t>
                      </a:r>
                      <a:r>
                        <a:rPr lang="en-US" sz="1150" spc="5">
                          <a:effectLst/>
                        </a:rPr>
                        <a:t> </a:t>
                      </a:r>
                      <a:r>
                        <a:rPr lang="en-US" sz="1150">
                          <a:effectLst/>
                        </a:rPr>
                        <a:t>existentes e remove linhas indesejadas das tabelas do banco de dados,</a:t>
                      </a:r>
                      <a:r>
                        <a:rPr lang="en-US" sz="1150" spc="5">
                          <a:effectLst/>
                        </a:rPr>
                        <a:t> </a:t>
                      </a:r>
                      <a:r>
                        <a:rPr lang="en-US" sz="1150">
                          <a:effectLst/>
                        </a:rPr>
                        <a:t>respectivamente.</a:t>
                      </a:r>
                      <a:r>
                        <a:rPr lang="en-US" sz="1150" spc="-40">
                          <a:effectLst/>
                        </a:rPr>
                        <a:t> </a:t>
                      </a:r>
                      <a:r>
                        <a:rPr lang="en-US" sz="1150">
                          <a:effectLst/>
                        </a:rPr>
                        <a:t>Conhecida</a:t>
                      </a:r>
                      <a:r>
                        <a:rPr lang="en-US" sz="1150" spc="-35">
                          <a:effectLst/>
                        </a:rPr>
                        <a:t> </a:t>
                      </a:r>
                      <a:r>
                        <a:rPr lang="en-US" sz="1150">
                          <a:effectLst/>
                        </a:rPr>
                        <a:t>coletivamente</a:t>
                      </a:r>
                      <a:r>
                        <a:rPr lang="en-US" sz="1150" spc="-40">
                          <a:effectLst/>
                        </a:rPr>
                        <a:t> </a:t>
                      </a:r>
                      <a:r>
                        <a:rPr lang="en-US" sz="1150">
                          <a:effectLst/>
                        </a:rPr>
                        <a:t>como</a:t>
                      </a:r>
                      <a:r>
                        <a:rPr lang="en-US" sz="1150" spc="-40">
                          <a:effectLst/>
                        </a:rPr>
                        <a:t> </a:t>
                      </a:r>
                      <a:r>
                        <a:rPr lang="en-US" sz="1150">
                          <a:effectLst/>
                        </a:rPr>
                        <a:t>DML</a:t>
                      </a:r>
                      <a:r>
                        <a:rPr lang="en-US" sz="1150" spc="-35">
                          <a:effectLst/>
                        </a:rPr>
                        <a:t> </a:t>
                      </a:r>
                      <a:r>
                        <a:rPr lang="en-US" sz="1150">
                          <a:effectLst/>
                        </a:rPr>
                        <a:t>(Data</a:t>
                      </a:r>
                      <a:r>
                        <a:rPr lang="en-US" sz="1150" spc="-35">
                          <a:effectLst/>
                        </a:rPr>
                        <a:t> </a:t>
                      </a:r>
                      <a:r>
                        <a:rPr lang="en-US" sz="1150">
                          <a:effectLst/>
                        </a:rPr>
                        <a:t>Manipulation</a:t>
                      </a:r>
                      <a:r>
                        <a:rPr lang="en-US" sz="1150" spc="-275">
                          <a:effectLst/>
                        </a:rPr>
                        <a:t> </a:t>
                      </a:r>
                      <a:r>
                        <a:rPr lang="en-US" sz="1150">
                          <a:effectLst/>
                        </a:rPr>
                        <a:t>Language).</a:t>
                      </a:r>
                      <a:endParaRPr lang="pt-B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03212149"/>
                  </a:ext>
                </a:extLst>
              </a:tr>
              <a:tr h="927100">
                <a:tc>
                  <a:txBody>
                    <a:bodyPr/>
                    <a:lstStyle/>
                    <a:p>
                      <a:pPr marL="70485" marR="377190">
                        <a:lnSpc>
                          <a:spcPct val="93000"/>
                        </a:lnSpc>
                      </a:pPr>
                      <a:r>
                        <a:rPr lang="en-US" sz="1150">
                          <a:effectLst/>
                        </a:rPr>
                        <a:t>CREATE</a:t>
                      </a:r>
                      <a:r>
                        <a:rPr lang="en-US" sz="1150" spc="5">
                          <a:effectLst/>
                        </a:rPr>
                        <a:t> </a:t>
                      </a:r>
                      <a:r>
                        <a:rPr lang="en-US" sz="1150">
                          <a:effectLst/>
                        </a:rPr>
                        <a:t>ALTER</a:t>
                      </a:r>
                      <a:r>
                        <a:rPr lang="en-US" sz="1150" spc="5">
                          <a:effectLst/>
                        </a:rPr>
                        <a:t> </a:t>
                      </a:r>
                      <a:r>
                        <a:rPr lang="en-US" sz="1150">
                          <a:effectLst/>
                        </a:rPr>
                        <a:t>DROP</a:t>
                      </a:r>
                      <a:r>
                        <a:rPr lang="en-US" sz="1150" spc="5">
                          <a:effectLst/>
                        </a:rPr>
                        <a:t> </a:t>
                      </a:r>
                      <a:r>
                        <a:rPr lang="en-US" sz="1150">
                          <a:effectLst/>
                        </a:rPr>
                        <a:t>RENAME</a:t>
                      </a:r>
                      <a:r>
                        <a:rPr lang="en-US" sz="1150" spc="5">
                          <a:effectLst/>
                        </a:rPr>
                        <a:t> </a:t>
                      </a:r>
                      <a:r>
                        <a:rPr lang="en-US" sz="1150" spc="-5">
                          <a:effectLst/>
                        </a:rPr>
                        <a:t>TRUNCATE</a:t>
                      </a:r>
                      <a:endParaRPr lang="pt-BR" sz="1100">
                        <a:effectLst/>
                      </a:endParaRPr>
                    </a:p>
                    <a:p>
                      <a:pPr marL="70485">
                        <a:lnSpc>
                          <a:spcPts val="1080"/>
                        </a:lnSpc>
                      </a:pPr>
                      <a:r>
                        <a:rPr lang="en-US" sz="1150">
                          <a:effectLst/>
                        </a:rPr>
                        <a:t>COMMENT</a:t>
                      </a:r>
                      <a:endParaRPr lang="pt-B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r>
                        <a:rPr lang="en-US" sz="1150">
                          <a:effectLst/>
                        </a:rPr>
                        <a:t>Configura,</a:t>
                      </a:r>
                      <a:r>
                        <a:rPr lang="en-US" sz="1150" spc="-20">
                          <a:effectLst/>
                        </a:rPr>
                        <a:t> </a:t>
                      </a:r>
                      <a:r>
                        <a:rPr lang="en-US" sz="1150">
                          <a:effectLst/>
                        </a:rPr>
                        <a:t>altera</a:t>
                      </a:r>
                      <a:r>
                        <a:rPr lang="en-US" sz="1150" spc="-25">
                          <a:effectLst/>
                        </a:rPr>
                        <a:t> </a:t>
                      </a:r>
                      <a:r>
                        <a:rPr lang="en-US" sz="1150">
                          <a:effectLst/>
                        </a:rPr>
                        <a:t>e</a:t>
                      </a:r>
                      <a:r>
                        <a:rPr lang="en-US" sz="1150" spc="-20">
                          <a:effectLst/>
                        </a:rPr>
                        <a:t> </a:t>
                      </a:r>
                      <a:r>
                        <a:rPr lang="en-US" sz="1150">
                          <a:effectLst/>
                        </a:rPr>
                        <a:t>remove</a:t>
                      </a:r>
                      <a:r>
                        <a:rPr lang="en-US" sz="1150" spc="-25">
                          <a:effectLst/>
                        </a:rPr>
                        <a:t> </a:t>
                      </a:r>
                      <a:r>
                        <a:rPr lang="en-US" sz="1150">
                          <a:effectLst/>
                        </a:rPr>
                        <a:t>estruturas</a:t>
                      </a:r>
                      <a:r>
                        <a:rPr lang="en-US" sz="1150" spc="-20">
                          <a:effectLst/>
                        </a:rPr>
                        <a:t> </a:t>
                      </a:r>
                      <a:r>
                        <a:rPr lang="en-US" sz="1150">
                          <a:effectLst/>
                        </a:rPr>
                        <a:t>de</a:t>
                      </a:r>
                      <a:r>
                        <a:rPr lang="en-US" sz="1150" spc="-20">
                          <a:effectLst/>
                        </a:rPr>
                        <a:t> </a:t>
                      </a:r>
                      <a:r>
                        <a:rPr lang="en-US" sz="1150">
                          <a:effectLst/>
                        </a:rPr>
                        <a:t>dados</a:t>
                      </a:r>
                      <a:r>
                        <a:rPr lang="en-US" sz="1150" spc="-20">
                          <a:effectLst/>
                        </a:rPr>
                        <a:t> </a:t>
                      </a:r>
                      <a:r>
                        <a:rPr lang="en-US" sz="1150">
                          <a:effectLst/>
                        </a:rPr>
                        <a:t>das</a:t>
                      </a:r>
                      <a:r>
                        <a:rPr lang="en-US" sz="1150" spc="-20">
                          <a:effectLst/>
                        </a:rPr>
                        <a:t> </a:t>
                      </a:r>
                      <a:r>
                        <a:rPr lang="en-US" sz="1150">
                          <a:effectLst/>
                        </a:rPr>
                        <a:t>tabelas.</a:t>
                      </a:r>
                      <a:r>
                        <a:rPr lang="en-US" sz="1150" spc="-20">
                          <a:effectLst/>
                        </a:rPr>
                        <a:t> </a:t>
                      </a:r>
                      <a:r>
                        <a:rPr lang="en-US" sz="1150">
                          <a:effectLst/>
                        </a:rPr>
                        <a:t>Conhecida</a:t>
                      </a:r>
                      <a:r>
                        <a:rPr lang="en-US" sz="1150" spc="-275">
                          <a:effectLst/>
                        </a:rPr>
                        <a:t> </a:t>
                      </a:r>
                      <a:r>
                        <a:rPr lang="en-US" sz="1150">
                          <a:effectLst/>
                        </a:rPr>
                        <a:t>coletivamente</a:t>
                      </a:r>
                      <a:r>
                        <a:rPr lang="en-US" sz="1150" spc="-5">
                          <a:effectLst/>
                        </a:rPr>
                        <a:t> </a:t>
                      </a:r>
                      <a:r>
                        <a:rPr lang="en-US" sz="1150">
                          <a:effectLst/>
                        </a:rPr>
                        <a:t>como</a:t>
                      </a:r>
                      <a:r>
                        <a:rPr lang="en-US" sz="1150" spc="-5">
                          <a:effectLst/>
                        </a:rPr>
                        <a:t> </a:t>
                      </a:r>
                      <a:r>
                        <a:rPr lang="en-US" sz="1150">
                          <a:effectLst/>
                        </a:rPr>
                        <a:t>DDL</a:t>
                      </a:r>
                      <a:r>
                        <a:rPr lang="en-US" sz="1150" spc="-5">
                          <a:effectLst/>
                        </a:rPr>
                        <a:t> </a:t>
                      </a:r>
                      <a:r>
                        <a:rPr lang="en-US" sz="1150">
                          <a:effectLst/>
                        </a:rPr>
                        <a:t>(Data Definition</a:t>
                      </a:r>
                      <a:r>
                        <a:rPr lang="en-US" sz="1150" spc="-5">
                          <a:effectLst/>
                        </a:rPr>
                        <a:t> </a:t>
                      </a:r>
                      <a:r>
                        <a:rPr lang="en-US" sz="1150">
                          <a:effectLst/>
                        </a:rPr>
                        <a:t>Language).</a:t>
                      </a:r>
                      <a:endParaRPr lang="pt-B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63486567"/>
                  </a:ext>
                </a:extLst>
              </a:tr>
              <a:tr h="462280">
                <a:tc>
                  <a:txBody>
                    <a:bodyPr/>
                    <a:lstStyle/>
                    <a:p>
                      <a:pPr marL="70485" marR="377190">
                        <a:lnSpc>
                          <a:spcPct val="93000"/>
                        </a:lnSpc>
                      </a:pPr>
                      <a:r>
                        <a:rPr lang="en-US" sz="1150">
                          <a:effectLst/>
                        </a:rPr>
                        <a:t>COMMIT</a:t>
                      </a:r>
                      <a:r>
                        <a:rPr lang="en-US" sz="1150" spc="5">
                          <a:effectLst/>
                        </a:rPr>
                        <a:t> </a:t>
                      </a:r>
                      <a:r>
                        <a:rPr lang="en-US" sz="1150" spc="-5">
                          <a:effectLst/>
                        </a:rPr>
                        <a:t>ROLLBACK</a:t>
                      </a:r>
                      <a:endParaRPr lang="pt-BR" sz="1100">
                        <a:effectLst/>
                      </a:endParaRPr>
                    </a:p>
                    <a:p>
                      <a:pPr marL="70485">
                        <a:lnSpc>
                          <a:spcPts val="1090"/>
                        </a:lnSpc>
                      </a:pPr>
                      <a:r>
                        <a:rPr lang="en-US" sz="1150">
                          <a:effectLst/>
                        </a:rPr>
                        <a:t>SAVEPOINT</a:t>
                      </a:r>
                      <a:endParaRPr lang="pt-B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59690"/>
                      <a:r>
                        <a:rPr lang="en-US" sz="1150">
                          <a:effectLst/>
                        </a:rPr>
                        <a:t>Gerencia</a:t>
                      </a:r>
                      <a:r>
                        <a:rPr lang="en-US" sz="1150" spc="-20">
                          <a:effectLst/>
                        </a:rPr>
                        <a:t> </a:t>
                      </a:r>
                      <a:r>
                        <a:rPr lang="en-US" sz="1150">
                          <a:effectLst/>
                        </a:rPr>
                        <a:t>as</a:t>
                      </a:r>
                      <a:r>
                        <a:rPr lang="en-US" sz="1150" spc="-25">
                          <a:effectLst/>
                        </a:rPr>
                        <a:t> </a:t>
                      </a:r>
                      <a:r>
                        <a:rPr lang="en-US" sz="1150">
                          <a:effectLst/>
                        </a:rPr>
                        <a:t>alterações</a:t>
                      </a:r>
                      <a:r>
                        <a:rPr lang="en-US" sz="1150" spc="-15">
                          <a:effectLst/>
                        </a:rPr>
                        <a:t> </a:t>
                      </a:r>
                      <a:r>
                        <a:rPr lang="en-US" sz="1150">
                          <a:effectLst/>
                        </a:rPr>
                        <a:t>feitas</a:t>
                      </a:r>
                      <a:r>
                        <a:rPr lang="en-US" sz="1150" spc="-25">
                          <a:effectLst/>
                        </a:rPr>
                        <a:t> </a:t>
                      </a:r>
                      <a:r>
                        <a:rPr lang="en-US" sz="1150">
                          <a:effectLst/>
                        </a:rPr>
                        <a:t>por</a:t>
                      </a:r>
                      <a:r>
                        <a:rPr lang="en-US" sz="1150" spc="-15">
                          <a:effectLst/>
                        </a:rPr>
                        <a:t> </a:t>
                      </a:r>
                      <a:r>
                        <a:rPr lang="en-US" sz="1150">
                          <a:effectLst/>
                        </a:rPr>
                        <a:t>instruções</a:t>
                      </a:r>
                      <a:r>
                        <a:rPr lang="en-US" sz="1150" spc="-20">
                          <a:effectLst/>
                        </a:rPr>
                        <a:t> </a:t>
                      </a:r>
                      <a:r>
                        <a:rPr lang="en-US" sz="1150">
                          <a:effectLst/>
                        </a:rPr>
                        <a:t>DML.</a:t>
                      </a:r>
                      <a:r>
                        <a:rPr lang="en-US" sz="1150" spc="-20">
                          <a:effectLst/>
                        </a:rPr>
                        <a:t> </a:t>
                      </a:r>
                      <a:r>
                        <a:rPr lang="en-US" sz="1150">
                          <a:effectLst/>
                        </a:rPr>
                        <a:t>As</a:t>
                      </a:r>
                      <a:r>
                        <a:rPr lang="en-US" sz="1150" spc="-15">
                          <a:effectLst/>
                        </a:rPr>
                        <a:t> </a:t>
                      </a:r>
                      <a:r>
                        <a:rPr lang="en-US" sz="1150">
                          <a:effectLst/>
                        </a:rPr>
                        <a:t>alterações</a:t>
                      </a:r>
                      <a:r>
                        <a:rPr lang="en-US" sz="1150" spc="-20">
                          <a:effectLst/>
                        </a:rPr>
                        <a:t> </a:t>
                      </a:r>
                      <a:r>
                        <a:rPr lang="en-US" sz="1150">
                          <a:effectLst/>
                        </a:rPr>
                        <a:t>nos</a:t>
                      </a:r>
                      <a:r>
                        <a:rPr lang="en-US" sz="1150" spc="-15">
                          <a:effectLst/>
                        </a:rPr>
                        <a:t> </a:t>
                      </a:r>
                      <a:r>
                        <a:rPr lang="en-US" sz="1150">
                          <a:effectLst/>
                        </a:rPr>
                        <a:t>dados</a:t>
                      </a:r>
                      <a:r>
                        <a:rPr lang="en-US" sz="1150" spc="-275">
                          <a:effectLst/>
                        </a:rPr>
                        <a:t> </a:t>
                      </a:r>
                      <a:r>
                        <a:rPr lang="en-US" sz="1150">
                          <a:effectLst/>
                        </a:rPr>
                        <a:t>podem</a:t>
                      </a:r>
                      <a:r>
                        <a:rPr lang="en-US" sz="1150" spc="-10">
                          <a:effectLst/>
                        </a:rPr>
                        <a:t> </a:t>
                      </a:r>
                      <a:r>
                        <a:rPr lang="en-US" sz="1150">
                          <a:effectLst/>
                        </a:rPr>
                        <a:t>ser agrupadas</a:t>
                      </a:r>
                      <a:r>
                        <a:rPr lang="en-US" sz="1150" spc="-5">
                          <a:effectLst/>
                        </a:rPr>
                        <a:t> </a:t>
                      </a:r>
                      <a:r>
                        <a:rPr lang="en-US" sz="1150">
                          <a:effectLst/>
                        </a:rPr>
                        <a:t>em</a:t>
                      </a:r>
                      <a:r>
                        <a:rPr lang="en-US" sz="1150" spc="-5">
                          <a:effectLst/>
                        </a:rPr>
                        <a:t> </a:t>
                      </a:r>
                      <a:r>
                        <a:rPr lang="en-US" sz="1150">
                          <a:effectLst/>
                        </a:rPr>
                        <a:t>transações</a:t>
                      </a:r>
                      <a:r>
                        <a:rPr lang="en-US" sz="1150" spc="-10">
                          <a:effectLst/>
                        </a:rPr>
                        <a:t> </a:t>
                      </a:r>
                      <a:r>
                        <a:rPr lang="en-US" sz="1150">
                          <a:effectLst/>
                        </a:rPr>
                        <a:t>lógicas.</a:t>
                      </a:r>
                      <a:endParaRPr lang="pt-B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116988742"/>
                  </a:ext>
                </a:extLst>
              </a:tr>
              <a:tr h="336550">
                <a:tc>
                  <a:txBody>
                    <a:bodyPr/>
                    <a:lstStyle/>
                    <a:p>
                      <a:pPr marL="70485" marR="551180">
                        <a:lnSpc>
                          <a:spcPct val="93000"/>
                        </a:lnSpc>
                      </a:pPr>
                      <a:r>
                        <a:rPr lang="en-US" sz="1150">
                          <a:effectLst/>
                        </a:rPr>
                        <a:t>GRANT</a:t>
                      </a:r>
                      <a:r>
                        <a:rPr lang="en-US" sz="1150" spc="5">
                          <a:effectLst/>
                        </a:rPr>
                        <a:t> </a:t>
                      </a:r>
                      <a:r>
                        <a:rPr lang="en-US" sz="1150" spc="-5">
                          <a:effectLst/>
                        </a:rPr>
                        <a:t>REVOKE</a:t>
                      </a:r>
                      <a:endParaRPr lang="pt-B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ts val="1330"/>
                        </a:lnSpc>
                      </a:pPr>
                      <a:r>
                        <a:rPr lang="en-US" sz="1150" dirty="0">
                          <a:effectLst/>
                        </a:rPr>
                        <a:t>Concede</a:t>
                      </a:r>
                      <a:r>
                        <a:rPr lang="en-US" sz="1150" spc="-15" dirty="0">
                          <a:effectLst/>
                        </a:rPr>
                        <a:t> </a:t>
                      </a:r>
                      <a:r>
                        <a:rPr lang="en-US" sz="1150" dirty="0" err="1">
                          <a:effectLst/>
                        </a:rPr>
                        <a:t>ou</a:t>
                      </a:r>
                      <a:r>
                        <a:rPr lang="en-US" sz="1150" spc="-15" dirty="0">
                          <a:effectLst/>
                        </a:rPr>
                        <a:t> </a:t>
                      </a:r>
                      <a:r>
                        <a:rPr lang="en-US" sz="1150" dirty="0" err="1">
                          <a:effectLst/>
                        </a:rPr>
                        <a:t>revoga</a:t>
                      </a:r>
                      <a:r>
                        <a:rPr lang="en-US" sz="1150" spc="-15" dirty="0">
                          <a:effectLst/>
                        </a:rPr>
                        <a:t> </a:t>
                      </a:r>
                      <a:r>
                        <a:rPr lang="en-US" sz="1150" dirty="0" err="1">
                          <a:effectLst/>
                        </a:rPr>
                        <a:t>direitos</a:t>
                      </a:r>
                      <a:r>
                        <a:rPr lang="en-US" sz="1150" spc="-15" dirty="0">
                          <a:effectLst/>
                        </a:rPr>
                        <a:t> </a:t>
                      </a:r>
                      <a:r>
                        <a:rPr lang="en-US" sz="1150" dirty="0">
                          <a:effectLst/>
                        </a:rPr>
                        <a:t>de</a:t>
                      </a:r>
                      <a:r>
                        <a:rPr lang="en-US" sz="1150" spc="-20" dirty="0">
                          <a:effectLst/>
                        </a:rPr>
                        <a:t> </a:t>
                      </a:r>
                      <a:r>
                        <a:rPr lang="en-US" sz="1150" dirty="0" err="1">
                          <a:effectLst/>
                        </a:rPr>
                        <a:t>acesso</a:t>
                      </a:r>
                      <a:r>
                        <a:rPr lang="en-US" sz="1150" spc="-10" dirty="0">
                          <a:effectLst/>
                        </a:rPr>
                        <a:t> </a:t>
                      </a:r>
                      <a:r>
                        <a:rPr lang="en-US" sz="1150" dirty="0" err="1">
                          <a:effectLst/>
                        </a:rPr>
                        <a:t>ao</a:t>
                      </a:r>
                      <a:r>
                        <a:rPr lang="en-US" sz="1150" spc="-15" dirty="0">
                          <a:effectLst/>
                        </a:rPr>
                        <a:t> </a:t>
                      </a:r>
                      <a:r>
                        <a:rPr lang="en-US" sz="1150" dirty="0">
                          <a:effectLst/>
                        </a:rPr>
                        <a:t>banco</a:t>
                      </a:r>
                      <a:r>
                        <a:rPr lang="en-US" sz="1150" spc="-15" dirty="0">
                          <a:effectLst/>
                        </a:rPr>
                        <a:t> </a:t>
                      </a:r>
                      <a:r>
                        <a:rPr lang="en-US" sz="1150" dirty="0">
                          <a:effectLst/>
                        </a:rPr>
                        <a:t>de</a:t>
                      </a:r>
                      <a:r>
                        <a:rPr lang="en-US" sz="1150" spc="-10" dirty="0">
                          <a:effectLst/>
                        </a:rPr>
                        <a:t> </a:t>
                      </a:r>
                      <a:r>
                        <a:rPr lang="en-US" sz="1150" dirty="0">
                          <a:effectLst/>
                        </a:rPr>
                        <a:t>dados</a:t>
                      </a:r>
                      <a:r>
                        <a:rPr lang="en-US" sz="1150" spc="-15" dirty="0">
                          <a:effectLst/>
                        </a:rPr>
                        <a:t> </a:t>
                      </a:r>
                      <a:r>
                        <a:rPr lang="en-US" sz="1150" dirty="0">
                          <a:effectLst/>
                        </a:rPr>
                        <a:t>Oracle</a:t>
                      </a:r>
                      <a:r>
                        <a:rPr lang="en-US" sz="1150" spc="-15" dirty="0">
                          <a:effectLst/>
                        </a:rPr>
                        <a:t> </a:t>
                      </a:r>
                      <a:r>
                        <a:rPr lang="en-US" sz="1150" dirty="0">
                          <a:effectLst/>
                        </a:rPr>
                        <a:t>e</a:t>
                      </a:r>
                      <a:r>
                        <a:rPr lang="en-US" sz="1150" spc="-15" dirty="0">
                          <a:effectLst/>
                        </a:rPr>
                        <a:t> </a:t>
                      </a:r>
                      <a:r>
                        <a:rPr lang="en-US" sz="1150" dirty="0" err="1">
                          <a:effectLst/>
                        </a:rPr>
                        <a:t>às</a:t>
                      </a:r>
                      <a:r>
                        <a:rPr lang="en-US" sz="1150" spc="-15" dirty="0">
                          <a:effectLst/>
                        </a:rPr>
                        <a:t> </a:t>
                      </a:r>
                      <a:r>
                        <a:rPr lang="en-US" sz="1150" dirty="0" err="1">
                          <a:effectLst/>
                        </a:rPr>
                        <a:t>estruturas</a:t>
                      </a:r>
                      <a:r>
                        <a:rPr lang="en-US" sz="1150" spc="-270" dirty="0">
                          <a:effectLst/>
                        </a:rPr>
                        <a:t> </a:t>
                      </a:r>
                      <a:r>
                        <a:rPr lang="en-US" sz="1150" dirty="0" err="1">
                          <a:effectLst/>
                        </a:rPr>
                        <a:t>contidas</a:t>
                      </a:r>
                      <a:r>
                        <a:rPr lang="en-US" sz="1150" spc="-30" dirty="0">
                          <a:effectLst/>
                        </a:rPr>
                        <a:t> </a:t>
                      </a:r>
                      <a:r>
                        <a:rPr lang="en-US" sz="1150" dirty="0" err="1">
                          <a:effectLst/>
                        </a:rPr>
                        <a:t>nele</a:t>
                      </a:r>
                      <a:r>
                        <a:rPr lang="en-US" sz="1150" dirty="0">
                          <a:effectLst/>
                        </a:rPr>
                        <a:t>.</a:t>
                      </a:r>
                      <a:r>
                        <a:rPr lang="en-US" sz="1150" spc="-25" dirty="0">
                          <a:effectLst/>
                        </a:rPr>
                        <a:t> </a:t>
                      </a:r>
                      <a:r>
                        <a:rPr lang="en-US" sz="1150" dirty="0" err="1">
                          <a:effectLst/>
                        </a:rPr>
                        <a:t>Conhecida</a:t>
                      </a:r>
                      <a:r>
                        <a:rPr lang="en-US" sz="1150" spc="-25" dirty="0">
                          <a:effectLst/>
                        </a:rPr>
                        <a:t> </a:t>
                      </a:r>
                      <a:r>
                        <a:rPr lang="en-US" sz="1150" dirty="0" err="1">
                          <a:effectLst/>
                        </a:rPr>
                        <a:t>coletivamente</a:t>
                      </a:r>
                      <a:r>
                        <a:rPr lang="en-US" sz="1150" spc="-30" dirty="0">
                          <a:effectLst/>
                        </a:rPr>
                        <a:t> </a:t>
                      </a:r>
                      <a:r>
                        <a:rPr lang="en-US" sz="1150" dirty="0" err="1">
                          <a:effectLst/>
                        </a:rPr>
                        <a:t>como</a:t>
                      </a:r>
                      <a:r>
                        <a:rPr lang="en-US" sz="1150" spc="-30" dirty="0">
                          <a:effectLst/>
                        </a:rPr>
                        <a:t> </a:t>
                      </a:r>
                      <a:r>
                        <a:rPr lang="en-US" sz="1150" dirty="0">
                          <a:effectLst/>
                        </a:rPr>
                        <a:t>DCL</a:t>
                      </a:r>
                      <a:r>
                        <a:rPr lang="en-US" sz="1150" spc="-25" dirty="0">
                          <a:effectLst/>
                        </a:rPr>
                        <a:t> </a:t>
                      </a:r>
                      <a:r>
                        <a:rPr lang="en-US" sz="1150" dirty="0">
                          <a:effectLst/>
                        </a:rPr>
                        <a:t>(Data</a:t>
                      </a:r>
                      <a:r>
                        <a:rPr lang="en-US" sz="1150" spc="-25" dirty="0">
                          <a:effectLst/>
                        </a:rPr>
                        <a:t> </a:t>
                      </a:r>
                      <a:r>
                        <a:rPr lang="en-US" sz="1150" dirty="0">
                          <a:effectLst/>
                        </a:rPr>
                        <a:t>Control</a:t>
                      </a:r>
                      <a:r>
                        <a:rPr lang="en-US" sz="1150" spc="-25" dirty="0">
                          <a:effectLst/>
                        </a:rPr>
                        <a:t> </a:t>
                      </a:r>
                      <a:r>
                        <a:rPr lang="en-US" sz="1150" dirty="0">
                          <a:effectLst/>
                        </a:rPr>
                        <a:t>Language).</a:t>
                      </a:r>
                      <a:endParaRPr lang="pt-BR"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65590083"/>
                  </a:ext>
                </a:extLst>
              </a:tr>
            </a:tbl>
          </a:graphicData>
        </a:graphic>
      </p:graphicFrame>
      <p:pic>
        <p:nvPicPr>
          <p:cNvPr id="4" name="Imagem 3">
            <a:extLst>
              <a:ext uri="{FF2B5EF4-FFF2-40B4-BE49-F238E27FC236}">
                <a16:creationId xmlns:a16="http://schemas.microsoft.com/office/drawing/2014/main" id="{5BB510BE-706A-4396-AB36-9866594B67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637604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en-US" b="1" dirty="0" err="1"/>
              <a:t>Recuperando</a:t>
            </a:r>
            <a:r>
              <a:rPr lang="en-US" b="1" dirty="0"/>
              <a:t> Dados com a </a:t>
            </a:r>
            <a:r>
              <a:rPr lang="en-US" b="1" dirty="0" err="1"/>
              <a:t>Instrução</a:t>
            </a:r>
            <a:r>
              <a:rPr lang="en-US" b="1" dirty="0"/>
              <a:t> SQL SELECT</a:t>
            </a:r>
            <a:endParaRPr lang="pt-BR" dirty="0"/>
          </a:p>
        </p:txBody>
      </p:sp>
      <p:sp>
        <p:nvSpPr>
          <p:cNvPr id="8" name="Google Shape;185;p30"/>
          <p:cNvSpPr txBox="1"/>
          <p:nvPr/>
        </p:nvSpPr>
        <p:spPr>
          <a:xfrm>
            <a:off x="979254" y="949645"/>
            <a:ext cx="5850462" cy="527461"/>
          </a:xfrm>
          <a:prstGeom prst="rect">
            <a:avLst/>
          </a:prstGeom>
          <a:noFill/>
          <a:ln>
            <a:noFill/>
          </a:ln>
        </p:spPr>
        <p:txBody>
          <a:bodyPr spcFirstLastPara="1" wrap="square" lIns="91425" tIns="91425" rIns="91425" bIns="91425" anchor="t" anchorCtr="0">
            <a:noAutofit/>
          </a:bodyPr>
          <a:lstStyle/>
          <a:p>
            <a:pPr lvl="0" algn="just"/>
            <a:r>
              <a:rPr lang="pt-BR" sz="1600" dirty="0">
                <a:solidFill>
                  <a:schemeClr val="dk1"/>
                </a:solidFill>
              </a:rPr>
              <a:t>Para extrair dados do banco de dados, é necessário usar a instrução SQL (</a:t>
            </a:r>
            <a:r>
              <a:rPr lang="pt-BR" sz="1600" dirty="0" err="1">
                <a:solidFill>
                  <a:schemeClr val="dk1"/>
                </a:solidFill>
              </a:rPr>
              <a:t>Structured</a:t>
            </a:r>
            <a:r>
              <a:rPr lang="pt-BR" sz="1600" dirty="0">
                <a:solidFill>
                  <a:schemeClr val="dk1"/>
                </a:solidFill>
              </a:rPr>
              <a:t> Query </a:t>
            </a:r>
            <a:r>
              <a:rPr lang="pt-BR" sz="1600" dirty="0" err="1">
                <a:solidFill>
                  <a:schemeClr val="dk1"/>
                </a:solidFill>
              </a:rPr>
              <a:t>Language</a:t>
            </a:r>
            <a:r>
              <a:rPr lang="pt-BR" sz="1600" dirty="0">
                <a:solidFill>
                  <a:schemeClr val="dk1"/>
                </a:solidFill>
              </a:rPr>
              <a:t>) SELECT. Talvez você precise restringir as colunas exibidas. Esta lição descreve todas as instruções SQL necessárias para executar essas ações. Você pode criar instruções SELECT para usar mais de uma vez.</a:t>
            </a:r>
          </a:p>
          <a:p>
            <a:pPr lvl="0" algn="just"/>
            <a:r>
              <a:rPr lang="pt-BR" sz="1600" dirty="0">
                <a:solidFill>
                  <a:schemeClr val="dk1"/>
                </a:solidFill>
              </a:rPr>
              <a:t>Esta lição também aborda o ambiente SQL*Plus no qual as instruções SQL são executadas</a:t>
            </a:r>
            <a:r>
              <a:rPr lang="pt-BR" sz="1200" dirty="0">
                <a:solidFill>
                  <a:schemeClr val="dk1"/>
                </a:solidFill>
              </a:rPr>
              <a:t>.</a:t>
            </a:r>
            <a:endParaRPr dirty="0"/>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p:txBody>
      </p:sp>
      <p:pic>
        <p:nvPicPr>
          <p:cNvPr id="11" name="Google Shape;191;p30"/>
          <p:cNvPicPr preferRelativeResize="0"/>
          <p:nvPr/>
        </p:nvPicPr>
        <p:blipFill>
          <a:blip r:embed="rId2">
            <a:alphaModFix/>
          </a:blip>
          <a:stretch>
            <a:fillRect/>
          </a:stretch>
        </p:blipFill>
        <p:spPr>
          <a:xfrm>
            <a:off x="156666" y="975470"/>
            <a:ext cx="696320" cy="605666"/>
          </a:xfrm>
          <a:prstGeom prst="rect">
            <a:avLst/>
          </a:prstGeom>
          <a:noFill/>
          <a:ln>
            <a:noFill/>
          </a:ln>
        </p:spPr>
      </p:pic>
      <p:pic>
        <p:nvPicPr>
          <p:cNvPr id="5" name="Imagem 4">
            <a:extLst>
              <a:ext uri="{FF2B5EF4-FFF2-40B4-BE49-F238E27FC236}">
                <a16:creationId xmlns:a16="http://schemas.microsoft.com/office/drawing/2014/main" id="{CD8C733B-8D5D-4483-8601-32C6482E32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3739041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en-US" b="1" dirty="0" err="1"/>
              <a:t>Instrução</a:t>
            </a:r>
            <a:r>
              <a:rPr lang="en-US" b="1" dirty="0"/>
              <a:t> SELECT </a:t>
            </a:r>
            <a:r>
              <a:rPr lang="en-US" b="1" dirty="0" err="1"/>
              <a:t>Básica</a:t>
            </a:r>
            <a:endParaRPr lang="pt-BR" dirty="0"/>
          </a:p>
        </p:txBody>
      </p:sp>
      <p:sp>
        <p:nvSpPr>
          <p:cNvPr id="8" name="Google Shape;185;p30"/>
          <p:cNvSpPr txBox="1"/>
          <p:nvPr/>
        </p:nvSpPr>
        <p:spPr>
          <a:xfrm>
            <a:off x="979254" y="949645"/>
            <a:ext cx="5850462" cy="527461"/>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p:txBody>
      </p:sp>
      <p:pic>
        <p:nvPicPr>
          <p:cNvPr id="2" name="Imagem 1">
            <a:extLst>
              <a:ext uri="{FF2B5EF4-FFF2-40B4-BE49-F238E27FC236}">
                <a16:creationId xmlns:a16="http://schemas.microsoft.com/office/drawing/2014/main" id="{8D942FBB-F9AB-4735-A50B-65EFEBB7155C}"/>
              </a:ext>
            </a:extLst>
          </p:cNvPr>
          <p:cNvPicPr>
            <a:picLocks noChangeAspect="1"/>
          </p:cNvPicPr>
          <p:nvPr/>
        </p:nvPicPr>
        <p:blipFill rotWithShape="1">
          <a:blip r:embed="rId2"/>
          <a:srcRect t="21300"/>
          <a:stretch/>
        </p:blipFill>
        <p:spPr>
          <a:xfrm>
            <a:off x="354889" y="1537450"/>
            <a:ext cx="8434221" cy="2768645"/>
          </a:xfrm>
          <a:prstGeom prst="rect">
            <a:avLst/>
          </a:prstGeom>
        </p:spPr>
      </p:pic>
      <p:pic>
        <p:nvPicPr>
          <p:cNvPr id="5" name="Imagem 4">
            <a:extLst>
              <a:ext uri="{FF2B5EF4-FFF2-40B4-BE49-F238E27FC236}">
                <a16:creationId xmlns:a16="http://schemas.microsoft.com/office/drawing/2014/main" id="{4362BF57-73B6-44C2-A88E-41F57B512F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143512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pt-BR" b="1" dirty="0"/>
              <a:t>Instrução SELECT Básica</a:t>
            </a:r>
            <a:endParaRPr lang="pt-BR" dirty="0"/>
          </a:p>
        </p:txBody>
      </p:sp>
      <p:sp>
        <p:nvSpPr>
          <p:cNvPr id="8" name="Google Shape;185;p30"/>
          <p:cNvSpPr txBox="1"/>
          <p:nvPr/>
        </p:nvSpPr>
        <p:spPr>
          <a:xfrm>
            <a:off x="979254" y="949645"/>
            <a:ext cx="5850462" cy="527461"/>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p:txBody>
      </p:sp>
      <p:sp>
        <p:nvSpPr>
          <p:cNvPr id="3" name="Retângulo 2">
            <a:extLst>
              <a:ext uri="{FF2B5EF4-FFF2-40B4-BE49-F238E27FC236}">
                <a16:creationId xmlns:a16="http://schemas.microsoft.com/office/drawing/2014/main" id="{B22BF6DC-7979-4707-814D-8EFA2261CBAB}"/>
              </a:ext>
            </a:extLst>
          </p:cNvPr>
          <p:cNvSpPr/>
          <p:nvPr/>
        </p:nvSpPr>
        <p:spPr>
          <a:xfrm>
            <a:off x="504826" y="949645"/>
            <a:ext cx="8134348" cy="2644314"/>
          </a:xfrm>
          <a:prstGeom prst="rect">
            <a:avLst/>
          </a:prstGeom>
        </p:spPr>
        <p:txBody>
          <a:bodyPr wrap="square">
            <a:spAutoFit/>
          </a:bodyPr>
          <a:lstStyle/>
          <a:p>
            <a:pPr marL="269240">
              <a:spcBef>
                <a:spcPts val="415"/>
              </a:spcBef>
              <a:spcAft>
                <a:spcPts val="0"/>
              </a:spcAft>
            </a:pPr>
            <a:r>
              <a:rPr lang="en-US" dirty="0" err="1">
                <a:latin typeface="Times New Roman" panose="02020603050405020304" pitchFamily="18" charset="0"/>
                <a:ea typeface="Times New Roman" panose="02020603050405020304" pitchFamily="18" charset="0"/>
              </a:rPr>
              <a:t>Em</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sua</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forma</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mais</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simples,</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uma</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instrução</a:t>
            </a:r>
            <a:r>
              <a:rPr lang="en-US" spc="10" dirty="0">
                <a:latin typeface="Times New Roman" panose="02020603050405020304" pitchFamily="18" charset="0"/>
                <a:ea typeface="Times New Roman" panose="02020603050405020304" pitchFamily="18" charset="0"/>
              </a:rPr>
              <a:t> </a:t>
            </a:r>
            <a:r>
              <a:rPr lang="en-US" dirty="0">
                <a:latin typeface="Courier New" panose="02070309020205020404" pitchFamily="49" charset="0"/>
                <a:ea typeface="Times New Roman" panose="02020603050405020304" pitchFamily="18" charset="0"/>
                <a:cs typeface="Times New Roman" panose="02020603050405020304" pitchFamily="18" charset="0"/>
              </a:rPr>
              <a:t>SELECT</a:t>
            </a:r>
            <a:r>
              <a:rPr lang="en-US" spc="-455"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deve</a:t>
            </a:r>
            <a:r>
              <a:rPr lang="en-US" spc="10"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incluir</a:t>
            </a:r>
            <a:r>
              <a:rPr lang="en-US" dirty="0">
                <a:latin typeface="Times New Roman" panose="02020603050405020304" pitchFamily="18" charset="0"/>
                <a:ea typeface="Times New Roman" panose="02020603050405020304" pitchFamily="18" charset="0"/>
              </a:rPr>
              <a:t>:</a:t>
            </a:r>
            <a:endParaRPr lang="pt-BR" dirty="0">
              <a:latin typeface="Times New Roman" panose="02020603050405020304" pitchFamily="18" charset="0"/>
              <a:ea typeface="Times New Roman" panose="02020603050405020304" pitchFamily="18" charset="0"/>
            </a:endParaRPr>
          </a:p>
          <a:p>
            <a:pPr marL="342900" lvl="0" indent="-342900">
              <a:spcBef>
                <a:spcPts val="415"/>
              </a:spcBef>
              <a:spcAft>
                <a:spcPts val="0"/>
              </a:spcAft>
              <a:buSzPts val="1300"/>
              <a:buFont typeface="Times New Roman" panose="02020603050405020304" pitchFamily="18" charset="0"/>
              <a:buChar char="•"/>
              <a:tabLst>
                <a:tab pos="600075" algn="l"/>
              </a:tabLst>
            </a:pPr>
            <a:r>
              <a:rPr lang="en-US" dirty="0">
                <a:latin typeface="Times New Roman" panose="02020603050405020304" pitchFamily="18" charset="0"/>
                <a:ea typeface="Times New Roman" panose="02020603050405020304" pitchFamily="18" charset="0"/>
              </a:rPr>
              <a:t>Uma</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cláusula</a:t>
            </a:r>
            <a:r>
              <a:rPr lang="en-US" spc="-5" dirty="0">
                <a:latin typeface="Times New Roman" panose="02020603050405020304" pitchFamily="18" charset="0"/>
                <a:ea typeface="Times New Roman" panose="02020603050405020304" pitchFamily="18" charset="0"/>
              </a:rPr>
              <a:t> </a:t>
            </a:r>
            <a:r>
              <a:rPr lang="en-US" dirty="0">
                <a:latin typeface="Courier New" panose="02070309020205020404" pitchFamily="49" charset="0"/>
                <a:ea typeface="Times New Roman" panose="02020603050405020304" pitchFamily="18" charset="0"/>
                <a:cs typeface="Times New Roman" panose="02020603050405020304" pitchFamily="18" charset="0"/>
              </a:rPr>
              <a:t>SELECT</a:t>
            </a:r>
            <a:r>
              <a:rPr lang="en-US" dirty="0">
                <a:latin typeface="Times New Roman" panose="02020603050405020304" pitchFamily="18" charset="0"/>
                <a:ea typeface="Times New Roman" panose="02020603050405020304" pitchFamily="18" charset="0"/>
              </a:rPr>
              <a:t>,</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que </a:t>
            </a:r>
            <a:r>
              <a:rPr lang="en-US" dirty="0" err="1">
                <a:latin typeface="Times New Roman" panose="02020603050405020304" pitchFamily="18" charset="0"/>
                <a:ea typeface="Times New Roman" panose="02020603050405020304" pitchFamily="18" charset="0"/>
              </a:rPr>
              <a:t>especifica</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as </a:t>
            </a:r>
            <a:r>
              <a:rPr lang="en-US" dirty="0" err="1">
                <a:latin typeface="Times New Roman" panose="02020603050405020304" pitchFamily="18" charset="0"/>
                <a:ea typeface="Times New Roman" panose="02020603050405020304" pitchFamily="18" charset="0"/>
              </a:rPr>
              <a:t>colunas</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serem</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exibidas</a:t>
            </a:r>
            <a:endParaRPr lang="pt-BR" sz="1400" dirty="0">
              <a:latin typeface="Times New Roman" panose="02020603050405020304" pitchFamily="18" charset="0"/>
              <a:ea typeface="Times New Roman" panose="02020603050405020304" pitchFamily="18" charset="0"/>
            </a:endParaRPr>
          </a:p>
          <a:p>
            <a:pPr marL="342900" lvl="0" indent="-342900">
              <a:lnSpc>
                <a:spcPts val="1595"/>
              </a:lnSpc>
              <a:spcBef>
                <a:spcPts val="415"/>
              </a:spcBef>
              <a:spcAft>
                <a:spcPts val="0"/>
              </a:spcAft>
              <a:buSzPts val="1300"/>
              <a:buFont typeface="Times New Roman" panose="02020603050405020304" pitchFamily="18" charset="0"/>
              <a:buChar char="•"/>
              <a:tabLst>
                <a:tab pos="600075" algn="l"/>
              </a:tabLst>
            </a:pPr>
            <a:r>
              <a:rPr lang="en-US" dirty="0">
                <a:latin typeface="Times New Roman" panose="02020603050405020304" pitchFamily="18" charset="0"/>
                <a:ea typeface="Times New Roman" panose="02020603050405020304" pitchFamily="18" charset="0"/>
              </a:rPr>
              <a:t>Uma </a:t>
            </a:r>
            <a:r>
              <a:rPr lang="en-US" dirty="0" err="1">
                <a:latin typeface="Times New Roman" panose="02020603050405020304" pitchFamily="18" charset="0"/>
                <a:ea typeface="Times New Roman" panose="02020603050405020304" pitchFamily="18" charset="0"/>
              </a:rPr>
              <a:t>cláusula</a:t>
            </a:r>
            <a:r>
              <a:rPr lang="en-US" spc="5" dirty="0">
                <a:latin typeface="Times New Roman" panose="02020603050405020304" pitchFamily="18" charset="0"/>
                <a:ea typeface="Times New Roman" panose="02020603050405020304" pitchFamily="18" charset="0"/>
              </a:rPr>
              <a:t> </a:t>
            </a:r>
            <a:r>
              <a:rPr lang="en-US" dirty="0">
                <a:latin typeface="Courier New" panose="02070309020205020404" pitchFamily="49" charset="0"/>
                <a:ea typeface="Times New Roman" panose="02020603050405020304" pitchFamily="18" charset="0"/>
                <a:cs typeface="Times New Roman" panose="02020603050405020304" pitchFamily="18" charset="0"/>
              </a:rPr>
              <a:t>FROM</a:t>
            </a:r>
            <a:r>
              <a:rPr lang="en-US" dirty="0">
                <a:latin typeface="Times New Roman" panose="02020603050405020304" pitchFamily="18" charset="0"/>
                <a:ea typeface="Times New Roman" panose="02020603050405020304" pitchFamily="18" charset="0"/>
              </a:rPr>
              <a:t>, que</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identifica</a:t>
            </a:r>
            <a:r>
              <a:rPr lang="en-US" dirty="0">
                <a:latin typeface="Times New Roman" panose="02020603050405020304" pitchFamily="18" charset="0"/>
                <a:ea typeface="Times New Roman" panose="02020603050405020304" pitchFamily="18" charset="0"/>
              </a:rPr>
              <a:t> a</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tabela</a:t>
            </a:r>
            <a:r>
              <a:rPr lang="en-US" dirty="0">
                <a:latin typeface="Times New Roman" panose="02020603050405020304" pitchFamily="18" charset="0"/>
                <a:ea typeface="Times New Roman" panose="02020603050405020304" pitchFamily="18" charset="0"/>
              </a:rPr>
              <a:t> com as</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colunas</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listadas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na</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cláusula</a:t>
            </a:r>
            <a:endParaRPr lang="pt-BR" sz="1400" dirty="0">
              <a:latin typeface="Times New Roman" panose="02020603050405020304" pitchFamily="18" charset="0"/>
              <a:ea typeface="Times New Roman" panose="02020603050405020304" pitchFamily="18" charset="0"/>
            </a:endParaRPr>
          </a:p>
          <a:p>
            <a:pPr marL="598805">
              <a:lnSpc>
                <a:spcPts val="1460"/>
              </a:lnSpc>
            </a:pPr>
            <a:r>
              <a:rPr lang="en-US" dirty="0">
                <a:latin typeface="Courier New" panose="02070309020205020404" pitchFamily="49" charset="0"/>
                <a:ea typeface="Times New Roman" panose="02020603050405020304" pitchFamily="18" charset="0"/>
                <a:cs typeface="Times New Roman" panose="02020603050405020304" pitchFamily="18" charset="0"/>
              </a:rPr>
              <a:t>SELECT</a:t>
            </a:r>
            <a:endParaRPr lang="pt-BR" dirty="0">
              <a:latin typeface="Times New Roman" panose="02020603050405020304" pitchFamily="18" charset="0"/>
              <a:ea typeface="Times New Roman" panose="02020603050405020304" pitchFamily="18" charset="0"/>
            </a:endParaRPr>
          </a:p>
          <a:p>
            <a:pPr marL="269240">
              <a:lnSpc>
                <a:spcPts val="1480"/>
              </a:lnSpc>
              <a:spcBef>
                <a:spcPts val="500"/>
              </a:spcBef>
              <a:spcAft>
                <a:spcPts val="0"/>
              </a:spcAft>
            </a:pPr>
            <a:r>
              <a:rPr lang="en-US" dirty="0">
                <a:latin typeface="Times New Roman" panose="02020603050405020304" pitchFamily="18" charset="0"/>
                <a:ea typeface="Times New Roman" panose="02020603050405020304" pitchFamily="18" charset="0"/>
              </a:rPr>
              <a:t>Na</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sintaxe</a:t>
            </a:r>
            <a:r>
              <a:rPr lang="en-US" dirty="0">
                <a:latin typeface="Times New Roman" panose="02020603050405020304" pitchFamily="18" charset="0"/>
                <a:ea typeface="Times New Roman" panose="02020603050405020304" pitchFamily="18" charset="0"/>
              </a:rPr>
              <a:t>:</a:t>
            </a:r>
            <a:endParaRPr lang="pt-BR" dirty="0">
              <a:latin typeface="Times New Roman" panose="02020603050405020304" pitchFamily="18" charset="0"/>
              <a:ea typeface="Times New Roman" panose="02020603050405020304" pitchFamily="18" charset="0"/>
            </a:endParaRPr>
          </a:p>
          <a:p>
            <a:pPr marL="609600">
              <a:lnSpc>
                <a:spcPts val="1570"/>
              </a:lnSpc>
              <a:tabLst>
                <a:tab pos="259080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SELECT	</a:t>
            </a:r>
            <a:r>
              <a:rPr lang="en-US" dirty="0">
                <a:latin typeface="Times New Roman" panose="02020603050405020304" pitchFamily="18" charset="0"/>
                <a:ea typeface="Times New Roman" panose="02020603050405020304" pitchFamily="18" charset="0"/>
              </a:rPr>
              <a:t>é</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uma</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lista</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de</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uma</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ou</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mais</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colunas</a:t>
            </a:r>
            <a:endParaRPr lang="pt-BR" dirty="0">
              <a:latin typeface="Times New Roman" panose="02020603050405020304" pitchFamily="18" charset="0"/>
              <a:ea typeface="Times New Roman" panose="02020603050405020304" pitchFamily="18" charset="0"/>
            </a:endParaRPr>
          </a:p>
          <a:p>
            <a:pPr marL="609600">
              <a:lnSpc>
                <a:spcPts val="1555"/>
              </a:lnSpc>
              <a:tabLst>
                <a:tab pos="259080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seleciona</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todas</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as </a:t>
            </a:r>
            <a:r>
              <a:rPr lang="en-US" dirty="0" err="1">
                <a:latin typeface="Times New Roman" panose="02020603050405020304" pitchFamily="18" charset="0"/>
                <a:ea typeface="Times New Roman" panose="02020603050405020304" pitchFamily="18" charset="0"/>
              </a:rPr>
              <a:t>colunas</a:t>
            </a:r>
            <a:endParaRPr lang="pt-BR" dirty="0">
              <a:latin typeface="Times New Roman" panose="02020603050405020304" pitchFamily="18" charset="0"/>
              <a:ea typeface="Times New Roman" panose="02020603050405020304" pitchFamily="18" charset="0"/>
            </a:endParaRPr>
          </a:p>
          <a:p>
            <a:pPr marL="609600">
              <a:lnSpc>
                <a:spcPts val="1555"/>
              </a:lnSpc>
              <a:tabLst>
                <a:tab pos="259080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DISTINCT	</a:t>
            </a:r>
            <a:r>
              <a:rPr lang="en-US" dirty="0" err="1">
                <a:latin typeface="Times New Roman" panose="02020603050405020304" pitchFamily="18" charset="0"/>
                <a:ea typeface="Times New Roman" panose="02020603050405020304" pitchFamily="18" charset="0"/>
              </a:rPr>
              <a:t>suprime</a:t>
            </a:r>
            <a:r>
              <a:rPr lang="en-US" dirty="0">
                <a:latin typeface="Times New Roman" panose="02020603050405020304" pitchFamily="18" charset="0"/>
                <a:ea typeface="Times New Roman" panose="02020603050405020304" pitchFamily="18" charset="0"/>
              </a:rPr>
              <a:t> as</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colunas</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duplicadas</a:t>
            </a:r>
            <a:endParaRPr lang="pt-BR" dirty="0">
              <a:latin typeface="Times New Roman" panose="02020603050405020304" pitchFamily="18" charset="0"/>
              <a:ea typeface="Times New Roman" panose="02020603050405020304" pitchFamily="18" charset="0"/>
            </a:endParaRPr>
          </a:p>
          <a:p>
            <a:pPr marL="609600">
              <a:lnSpc>
                <a:spcPts val="1560"/>
              </a:lnSpc>
              <a:tabLst>
                <a:tab pos="2590800" algn="l"/>
              </a:tabLst>
            </a:pPr>
            <a:r>
              <a:rPr lang="en-US" i="1" dirty="0" err="1">
                <a:latin typeface="Courier New" panose="02070309020205020404" pitchFamily="49" charset="0"/>
                <a:ea typeface="Times New Roman" panose="02020603050405020304" pitchFamily="18" charset="0"/>
                <a:cs typeface="Times New Roman" panose="02020603050405020304" pitchFamily="18" charset="0"/>
              </a:rPr>
              <a:t>column</a:t>
            </a:r>
            <a:r>
              <a:rPr lang="en-US" dirty="0" err="1">
                <a:latin typeface="Courier New" panose="02070309020205020404" pitchFamily="49" charset="0"/>
                <a:ea typeface="Times New Roman" panose="02020603050405020304" pitchFamily="18" charset="0"/>
                <a:cs typeface="Times New Roman" panose="02020603050405020304" pitchFamily="18" charset="0"/>
              </a:rPr>
              <a:t>|</a:t>
            </a:r>
            <a:r>
              <a:rPr lang="en-US" i="1" dirty="0" err="1">
                <a:latin typeface="Courier New" panose="02070309020205020404" pitchFamily="49" charset="0"/>
                <a:ea typeface="Times New Roman" panose="02020603050405020304" pitchFamily="18" charset="0"/>
                <a:cs typeface="Times New Roman" panose="02020603050405020304" pitchFamily="18" charset="0"/>
              </a:rPr>
              <a:t>expression</a:t>
            </a:r>
            <a:r>
              <a:rPr lang="en-US" i="1"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seleciona</a:t>
            </a:r>
            <a:r>
              <a:rPr lang="en-US" dirty="0">
                <a:latin typeface="Times New Roman" panose="02020603050405020304" pitchFamily="18" charset="0"/>
                <a:ea typeface="Times New Roman" panose="02020603050405020304" pitchFamily="18" charset="0"/>
              </a:rPr>
              <a:t> a</a:t>
            </a:r>
            <a:r>
              <a:rPr lang="en-US" spc="10"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coluna</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nomeada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ou</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a:t>
            </a:r>
            <a:r>
              <a:rPr lang="en-US" spc="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expressão</a:t>
            </a:r>
            <a:endParaRPr lang="pt-BR" sz="1400" dirty="0">
              <a:latin typeface="Times New Roman" panose="02020603050405020304" pitchFamily="18" charset="0"/>
              <a:ea typeface="Times New Roman" panose="02020603050405020304" pitchFamily="18" charset="0"/>
            </a:endParaRPr>
          </a:p>
          <a:p>
            <a:pPr marL="609600">
              <a:lnSpc>
                <a:spcPts val="1555"/>
              </a:lnSpc>
              <a:tabLst>
                <a:tab pos="2590800" algn="l"/>
              </a:tabLst>
            </a:pPr>
            <a:r>
              <a:rPr lang="en-US" i="1" dirty="0">
                <a:latin typeface="Courier New" panose="02070309020205020404" pitchFamily="49" charset="0"/>
                <a:ea typeface="Times New Roman" panose="02020603050405020304" pitchFamily="18" charset="0"/>
                <a:cs typeface="Times New Roman" panose="02020603050405020304" pitchFamily="18" charset="0"/>
              </a:rPr>
              <a:t>alias	</a:t>
            </a:r>
            <a:r>
              <a:rPr lang="en-US" dirty="0" err="1">
                <a:latin typeface="Times New Roman" panose="02020603050405020304" pitchFamily="18" charset="0"/>
                <a:ea typeface="Times New Roman" panose="02020603050405020304" pitchFamily="18" charset="0"/>
              </a:rPr>
              <a:t>fornece</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cabeçalhos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distintos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às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colunas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selecionadas</a:t>
            </a:r>
            <a:endParaRPr lang="pt-BR" dirty="0">
              <a:latin typeface="Times New Roman" panose="02020603050405020304" pitchFamily="18" charset="0"/>
              <a:ea typeface="Times New Roman" panose="02020603050405020304" pitchFamily="18" charset="0"/>
            </a:endParaRPr>
          </a:p>
          <a:p>
            <a:r>
              <a:rPr lang="en-US" sz="1400" dirty="0">
                <a:latin typeface="Courier New" panose="02070309020205020404" pitchFamily="49" charset="0"/>
                <a:ea typeface="Times New Roman" panose="02020603050405020304" pitchFamily="18" charset="0"/>
                <a:cs typeface="Times New Roman" panose="02020603050405020304" pitchFamily="18" charset="0"/>
              </a:rPr>
              <a:t>FROM </a:t>
            </a:r>
            <a:r>
              <a:rPr lang="en-US" sz="1400" i="1" dirty="0">
                <a:latin typeface="Courier New" panose="02070309020205020404" pitchFamily="49" charset="0"/>
                <a:ea typeface="Times New Roman" panose="02020603050405020304" pitchFamily="18" charset="0"/>
                <a:cs typeface="Times New Roman" panose="02020603050405020304" pitchFamily="18" charset="0"/>
              </a:rPr>
              <a:t>table	</a:t>
            </a:r>
            <a:r>
              <a:rPr lang="en-US" sz="1400" dirty="0" err="1">
                <a:latin typeface="Times New Roman" panose="02020603050405020304" pitchFamily="18" charset="0"/>
                <a:ea typeface="Times New Roman" panose="02020603050405020304" pitchFamily="18" charset="0"/>
              </a:rPr>
              <a:t>especifica</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a</a:t>
            </a:r>
            <a:r>
              <a:rPr lang="en-US" sz="1400" spc="5"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tabela</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que</a:t>
            </a:r>
            <a:r>
              <a:rPr lang="en-US" sz="1400" spc="5"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contém</a:t>
            </a:r>
            <a:r>
              <a:rPr lang="en-US" sz="1400" dirty="0">
                <a:latin typeface="Times New Roman" panose="02020603050405020304" pitchFamily="18" charset="0"/>
                <a:ea typeface="Times New Roman" panose="02020603050405020304" pitchFamily="18" charset="0"/>
              </a:rPr>
              <a:t> as </a:t>
            </a:r>
            <a:r>
              <a:rPr lang="en-US" sz="1400" dirty="0" err="1">
                <a:latin typeface="Times New Roman" panose="02020603050405020304" pitchFamily="18" charset="0"/>
                <a:ea typeface="Times New Roman" panose="02020603050405020304" pitchFamily="18" charset="0"/>
              </a:rPr>
              <a:t>colunas</a:t>
            </a:r>
            <a:endParaRPr lang="pt-BR" dirty="0"/>
          </a:p>
        </p:txBody>
      </p:sp>
      <p:pic>
        <p:nvPicPr>
          <p:cNvPr id="5" name="Imagem 4">
            <a:extLst>
              <a:ext uri="{FF2B5EF4-FFF2-40B4-BE49-F238E27FC236}">
                <a16:creationId xmlns:a16="http://schemas.microsoft.com/office/drawing/2014/main" id="{8613EBED-384D-4F4F-B6BC-5B4ACF8E3F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2855875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en-US" b="1" dirty="0" err="1"/>
              <a:t>Selecionando</a:t>
            </a:r>
            <a:r>
              <a:rPr lang="en-US" b="1" dirty="0"/>
              <a:t> </a:t>
            </a:r>
            <a:r>
              <a:rPr lang="en-US" b="1" dirty="0" err="1"/>
              <a:t>Todas</a:t>
            </a:r>
            <a:r>
              <a:rPr lang="en-US" b="1" dirty="0"/>
              <a:t> as </a:t>
            </a:r>
            <a:r>
              <a:rPr lang="en-US" b="1" dirty="0" err="1"/>
              <a:t>Colunas</a:t>
            </a:r>
            <a:endParaRPr lang="pt-BR" dirty="0"/>
          </a:p>
        </p:txBody>
      </p:sp>
      <p:sp>
        <p:nvSpPr>
          <p:cNvPr id="8" name="Google Shape;185;p30"/>
          <p:cNvSpPr txBox="1"/>
          <p:nvPr/>
        </p:nvSpPr>
        <p:spPr>
          <a:xfrm>
            <a:off x="979254" y="949645"/>
            <a:ext cx="5850462" cy="527461"/>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p:txBody>
      </p:sp>
      <p:pic>
        <p:nvPicPr>
          <p:cNvPr id="3" name="Imagem 2">
            <a:extLst>
              <a:ext uri="{FF2B5EF4-FFF2-40B4-BE49-F238E27FC236}">
                <a16:creationId xmlns:a16="http://schemas.microsoft.com/office/drawing/2014/main" id="{7C81C790-59B5-498D-9CDB-68B207DF7BF2}"/>
              </a:ext>
            </a:extLst>
          </p:cNvPr>
          <p:cNvPicPr>
            <a:picLocks noChangeAspect="1"/>
          </p:cNvPicPr>
          <p:nvPr/>
        </p:nvPicPr>
        <p:blipFill rotWithShape="1">
          <a:blip r:embed="rId2"/>
          <a:srcRect l="20560" t="33566" r="22378" b="18463"/>
          <a:stretch/>
        </p:blipFill>
        <p:spPr>
          <a:xfrm>
            <a:off x="1115237" y="912839"/>
            <a:ext cx="7016330" cy="3317821"/>
          </a:xfrm>
          <a:prstGeom prst="rect">
            <a:avLst/>
          </a:prstGeom>
        </p:spPr>
      </p:pic>
      <p:pic>
        <p:nvPicPr>
          <p:cNvPr id="5" name="Imagem 4">
            <a:extLst>
              <a:ext uri="{FF2B5EF4-FFF2-40B4-BE49-F238E27FC236}">
                <a16:creationId xmlns:a16="http://schemas.microsoft.com/office/drawing/2014/main" id="{28C3237D-31A1-4A4A-BAF9-45AE280131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234360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pt-BR" dirty="0"/>
              <a:t>Introdução</a:t>
            </a:r>
          </a:p>
        </p:txBody>
      </p:sp>
      <p:pic>
        <p:nvPicPr>
          <p:cNvPr id="10" name="Google Shape;327;p41">
            <a:extLst>
              <a:ext uri="{FF2B5EF4-FFF2-40B4-BE49-F238E27FC236}">
                <a16:creationId xmlns:a16="http://schemas.microsoft.com/office/drawing/2014/main" id="{3F214D9E-CCF9-43CC-9C34-C3B785DCBF7A}"/>
              </a:ext>
            </a:extLst>
          </p:cNvPr>
          <p:cNvPicPr preferRelativeResize="0"/>
          <p:nvPr/>
        </p:nvPicPr>
        <p:blipFill>
          <a:blip r:embed="rId2">
            <a:alphaModFix/>
          </a:blip>
          <a:stretch>
            <a:fillRect/>
          </a:stretch>
        </p:blipFill>
        <p:spPr>
          <a:xfrm>
            <a:off x="6421963" y="1006878"/>
            <a:ext cx="1134462" cy="665966"/>
          </a:xfrm>
          <a:prstGeom prst="rect">
            <a:avLst/>
          </a:prstGeom>
          <a:noFill/>
          <a:ln>
            <a:noFill/>
          </a:ln>
        </p:spPr>
      </p:pic>
      <p:sp>
        <p:nvSpPr>
          <p:cNvPr id="11" name="Retângulo 1">
            <a:extLst>
              <a:ext uri="{FF2B5EF4-FFF2-40B4-BE49-F238E27FC236}">
                <a16:creationId xmlns:a16="http://schemas.microsoft.com/office/drawing/2014/main" id="{1CE31197-3E70-40C8-8E7C-6E1FBC4BFBA4}"/>
              </a:ext>
            </a:extLst>
          </p:cNvPr>
          <p:cNvSpPr/>
          <p:nvPr/>
        </p:nvSpPr>
        <p:spPr>
          <a:xfrm>
            <a:off x="4957526" y="1972916"/>
            <a:ext cx="4063336" cy="1938992"/>
          </a:xfrm>
          <a:prstGeom prst="rect">
            <a:avLst/>
          </a:prstGeom>
        </p:spPr>
        <p:txBody>
          <a:bodyPr wrap="square">
            <a:spAutoFit/>
          </a:bodyPr>
          <a:lstStyle/>
          <a:p>
            <a:pPr algn="ctr"/>
            <a:r>
              <a:rPr lang="pt-BR" sz="1200" b="1" dirty="0">
                <a:latin typeface="Arial" panose="020B0604020202020204" pitchFamily="34" charset="0"/>
                <a:ea typeface="Times New Roman" panose="02020603050405020304" pitchFamily="18" charset="0"/>
                <a:cs typeface="Times New Roman" panose="02020603050405020304" pitchFamily="18" charset="0"/>
              </a:rPr>
              <a:t>Modelo relacional </a:t>
            </a:r>
          </a:p>
          <a:p>
            <a:pPr algn="ctr"/>
            <a:endParaRPr lang="pt-BR" sz="1200" b="1" dirty="0">
              <a:latin typeface="Arial" panose="020B0604020202020204" pitchFamily="34" charset="0"/>
              <a:ea typeface="Times New Roman" panose="02020603050405020304" pitchFamily="18" charset="0"/>
              <a:cs typeface="Times New Roman" panose="02020603050405020304" pitchFamily="18" charset="0"/>
            </a:endParaRPr>
          </a:p>
          <a:p>
            <a:pPr algn="ctr"/>
            <a:endParaRPr lang="pt-BR" sz="1200" b="1" dirty="0">
              <a:latin typeface="Arial" panose="020B0604020202020204" pitchFamily="34" charset="0"/>
              <a:ea typeface="Times New Roman" panose="02020603050405020304" pitchFamily="18" charset="0"/>
              <a:cs typeface="Times New Roman" panose="02020603050405020304" pitchFamily="18" charset="0"/>
            </a:endParaRPr>
          </a:p>
          <a:p>
            <a:pPr algn="ctr"/>
            <a:endParaRPr lang="pt-BR" sz="1200" b="1" dirty="0">
              <a:latin typeface="Arial" panose="020B0604020202020204" pitchFamily="34" charset="0"/>
              <a:ea typeface="Times New Roman" panose="02020603050405020304" pitchFamily="18" charset="0"/>
              <a:cs typeface="Times New Roman" panose="02020603050405020304" pitchFamily="18" charset="0"/>
            </a:endParaRPr>
          </a:p>
          <a:p>
            <a:pPr algn="ctr"/>
            <a:endParaRPr lang="pt-BR" sz="1200" dirty="0">
              <a:latin typeface="Arial" panose="020B0604020202020204" pitchFamily="34" charset="0"/>
              <a:ea typeface="Times New Roman" panose="02020603050405020304" pitchFamily="18" charset="0"/>
              <a:cs typeface="Times New Roman" panose="02020603050405020304" pitchFamily="18" charset="0"/>
            </a:endParaRPr>
          </a:p>
          <a:p>
            <a:r>
              <a:rPr lang="pt-BR" sz="1200" dirty="0">
                <a:latin typeface="Arial" panose="020B0604020202020204" pitchFamily="34" charset="0"/>
                <a:ea typeface="Times New Roman" panose="02020603050405020304" pitchFamily="18" charset="0"/>
                <a:cs typeface="Times New Roman" panose="02020603050405020304" pitchFamily="18" charset="0"/>
              </a:rPr>
              <a:t>É um modelo de dados que se baseia no princípio de que todos os dados estão armazenados em tabelas de duas dimensões</a:t>
            </a:r>
          </a:p>
          <a:p>
            <a:r>
              <a:rPr lang="pt-BR" sz="1200" dirty="0">
                <a:latin typeface="Arial" panose="020B0604020202020204" pitchFamily="34" charset="0"/>
                <a:ea typeface="Times New Roman" panose="02020603050405020304" pitchFamily="18" charset="0"/>
                <a:cs typeface="Times New Roman" panose="02020603050405020304" pitchFamily="18" charset="0"/>
              </a:rPr>
              <a:t>Baseado em lógica e na teoria de conjuntos.</a:t>
            </a:r>
          </a:p>
          <a:p>
            <a:r>
              <a:rPr lang="pt-BR" sz="1200" dirty="0">
                <a:latin typeface="Arial" panose="020B0604020202020204" pitchFamily="34" charset="0"/>
                <a:ea typeface="Times New Roman" panose="02020603050405020304" pitchFamily="18" charset="0"/>
                <a:cs typeface="Times New Roman" panose="02020603050405020304" pitchFamily="18" charset="0"/>
              </a:rPr>
              <a:t> </a:t>
            </a:r>
          </a:p>
        </p:txBody>
      </p:sp>
      <p:pic>
        <p:nvPicPr>
          <p:cNvPr id="14" name="Google Shape;266;p36">
            <a:extLst>
              <a:ext uri="{FF2B5EF4-FFF2-40B4-BE49-F238E27FC236}">
                <a16:creationId xmlns:a16="http://schemas.microsoft.com/office/drawing/2014/main" id="{8189E645-78EC-4E5A-9E7C-70657ABE0D6F}"/>
              </a:ext>
            </a:extLst>
          </p:cNvPr>
          <p:cNvPicPr preferRelativeResize="0"/>
          <p:nvPr/>
        </p:nvPicPr>
        <p:blipFill>
          <a:blip r:embed="rId3">
            <a:alphaModFix/>
          </a:blip>
          <a:stretch>
            <a:fillRect/>
          </a:stretch>
        </p:blipFill>
        <p:spPr>
          <a:xfrm>
            <a:off x="1974749" y="1106483"/>
            <a:ext cx="799182" cy="566361"/>
          </a:xfrm>
          <a:prstGeom prst="rect">
            <a:avLst/>
          </a:prstGeom>
          <a:noFill/>
          <a:ln>
            <a:noFill/>
          </a:ln>
        </p:spPr>
      </p:pic>
      <p:sp>
        <p:nvSpPr>
          <p:cNvPr id="15" name="Retângulo 3">
            <a:extLst>
              <a:ext uri="{FF2B5EF4-FFF2-40B4-BE49-F238E27FC236}">
                <a16:creationId xmlns:a16="http://schemas.microsoft.com/office/drawing/2014/main" id="{D08511C6-F678-4738-8F11-7A6B0A1C34BE}"/>
              </a:ext>
            </a:extLst>
          </p:cNvPr>
          <p:cNvSpPr/>
          <p:nvPr/>
        </p:nvSpPr>
        <p:spPr>
          <a:xfrm>
            <a:off x="464790" y="1972916"/>
            <a:ext cx="3892533" cy="1754326"/>
          </a:xfrm>
          <a:prstGeom prst="rect">
            <a:avLst/>
          </a:prstGeom>
        </p:spPr>
        <p:txBody>
          <a:bodyPr wrap="square">
            <a:spAutoFit/>
          </a:bodyPr>
          <a:lstStyle/>
          <a:p>
            <a:pPr algn="ctr"/>
            <a:r>
              <a:rPr lang="pt-BR" sz="1200" b="1" dirty="0">
                <a:latin typeface="Arial" panose="020B0604020202020204" pitchFamily="34" charset="0"/>
                <a:ea typeface="Times New Roman" panose="02020603050405020304" pitchFamily="18" charset="0"/>
                <a:cs typeface="Times New Roman" panose="02020603050405020304" pitchFamily="18" charset="0"/>
              </a:rPr>
              <a:t>Banco de Dados</a:t>
            </a:r>
          </a:p>
          <a:p>
            <a:pPr algn="ctr"/>
            <a:endParaRPr lang="pt-BR" sz="1200" b="1" dirty="0">
              <a:latin typeface="Arial" panose="020B0604020202020204" pitchFamily="34" charset="0"/>
              <a:ea typeface="Times New Roman" panose="02020603050405020304" pitchFamily="18" charset="0"/>
              <a:cs typeface="Times New Roman" panose="02020603050405020304" pitchFamily="18" charset="0"/>
            </a:endParaRPr>
          </a:p>
          <a:p>
            <a:pPr algn="ctr"/>
            <a:endParaRPr lang="pt-BR" sz="1200" b="1" dirty="0">
              <a:latin typeface="Arial" panose="020B0604020202020204" pitchFamily="34" charset="0"/>
              <a:ea typeface="Times New Roman" panose="02020603050405020304" pitchFamily="18" charset="0"/>
              <a:cs typeface="Times New Roman" panose="02020603050405020304" pitchFamily="18" charset="0"/>
            </a:endParaRPr>
          </a:p>
          <a:p>
            <a:pPr algn="ctr"/>
            <a:endParaRPr lang="pt-BR" sz="1200" b="1" dirty="0">
              <a:latin typeface="Arial" panose="020B0604020202020204" pitchFamily="34" charset="0"/>
              <a:ea typeface="Times New Roman" panose="02020603050405020304" pitchFamily="18" charset="0"/>
              <a:cs typeface="Times New Roman" panose="02020603050405020304" pitchFamily="18" charset="0"/>
            </a:endParaRPr>
          </a:p>
          <a:p>
            <a:pPr algn="ctr"/>
            <a:endParaRPr lang="pt-BR" sz="1200" dirty="0">
              <a:latin typeface="Arial" panose="020B0604020202020204" pitchFamily="34" charset="0"/>
              <a:ea typeface="Times New Roman" panose="02020603050405020304" pitchFamily="18" charset="0"/>
              <a:cs typeface="Times New Roman" panose="02020603050405020304" pitchFamily="18" charset="0"/>
            </a:endParaRPr>
          </a:p>
          <a:p>
            <a:r>
              <a:rPr lang="pt-BR" sz="1200" dirty="0">
                <a:latin typeface="Arial" panose="020B0604020202020204" pitchFamily="34" charset="0"/>
                <a:ea typeface="Times New Roman" panose="02020603050405020304" pitchFamily="18" charset="0"/>
                <a:cs typeface="Times New Roman" panose="02020603050405020304" pitchFamily="18" charset="0"/>
              </a:rPr>
              <a:t>São conjuntos de arquivos relacionados entre si com registros sobre pessoas, lugares ou coisas. São coleções organizadas de dados que se relacionam de forma a criar algum sentido (informação)</a:t>
            </a:r>
          </a:p>
        </p:txBody>
      </p:sp>
      <p:cxnSp>
        <p:nvCxnSpPr>
          <p:cNvPr id="17" name="Conector reto 10">
            <a:extLst>
              <a:ext uri="{FF2B5EF4-FFF2-40B4-BE49-F238E27FC236}">
                <a16:creationId xmlns:a16="http://schemas.microsoft.com/office/drawing/2014/main" id="{C4A95A3B-EB8A-459F-A7C1-AA5769C07D6B}"/>
              </a:ext>
            </a:extLst>
          </p:cNvPr>
          <p:cNvCxnSpPr/>
          <p:nvPr/>
        </p:nvCxnSpPr>
        <p:spPr>
          <a:xfrm>
            <a:off x="4564792" y="1167832"/>
            <a:ext cx="0" cy="3160889"/>
          </a:xfrm>
          <a:prstGeom prst="line">
            <a:avLst/>
          </a:prstGeom>
        </p:spPr>
        <p:style>
          <a:lnRef idx="2">
            <a:schemeClr val="accent3"/>
          </a:lnRef>
          <a:fillRef idx="0">
            <a:schemeClr val="accent3"/>
          </a:fillRef>
          <a:effectRef idx="1">
            <a:schemeClr val="accent3"/>
          </a:effectRef>
          <a:fontRef idx="minor">
            <a:schemeClr val="tx1"/>
          </a:fontRef>
        </p:style>
      </p:cxnSp>
      <p:pic>
        <p:nvPicPr>
          <p:cNvPr id="8" name="Imagem 7">
            <a:extLst>
              <a:ext uri="{FF2B5EF4-FFF2-40B4-BE49-F238E27FC236}">
                <a16:creationId xmlns:a16="http://schemas.microsoft.com/office/drawing/2014/main" id="{9C5BE977-8EF1-4B99-BD61-6AB0DD26A7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2034360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en-US" b="1" dirty="0" err="1"/>
              <a:t>Selecionando</a:t>
            </a:r>
            <a:r>
              <a:rPr lang="en-US" b="1" dirty="0"/>
              <a:t> </a:t>
            </a:r>
            <a:r>
              <a:rPr lang="en-US" b="1" dirty="0" err="1"/>
              <a:t>colunas</a:t>
            </a:r>
            <a:r>
              <a:rPr lang="en-US" b="1" dirty="0"/>
              <a:t> </a:t>
            </a:r>
            <a:r>
              <a:rPr lang="en-US" b="1" dirty="0" err="1"/>
              <a:t>específicas</a:t>
            </a:r>
            <a:endParaRPr lang="pt-BR" dirty="0"/>
          </a:p>
        </p:txBody>
      </p:sp>
      <p:sp>
        <p:nvSpPr>
          <p:cNvPr id="8" name="Google Shape;185;p30"/>
          <p:cNvSpPr txBox="1"/>
          <p:nvPr/>
        </p:nvSpPr>
        <p:spPr>
          <a:xfrm>
            <a:off x="979254" y="949645"/>
            <a:ext cx="5850462" cy="527461"/>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p:txBody>
      </p:sp>
      <p:pic>
        <p:nvPicPr>
          <p:cNvPr id="2" name="Imagem 1">
            <a:extLst>
              <a:ext uri="{FF2B5EF4-FFF2-40B4-BE49-F238E27FC236}">
                <a16:creationId xmlns:a16="http://schemas.microsoft.com/office/drawing/2014/main" id="{CB2B64DE-F26E-4B49-9D0F-B1F253DB0AA5}"/>
              </a:ext>
            </a:extLst>
          </p:cNvPr>
          <p:cNvPicPr>
            <a:picLocks noChangeAspect="1"/>
          </p:cNvPicPr>
          <p:nvPr/>
        </p:nvPicPr>
        <p:blipFill rotWithShape="1">
          <a:blip r:embed="rId2"/>
          <a:srcRect l="21049" t="37296" r="20769" b="16830"/>
          <a:stretch/>
        </p:blipFill>
        <p:spPr>
          <a:xfrm>
            <a:off x="979714" y="949645"/>
            <a:ext cx="7929759" cy="3516923"/>
          </a:xfrm>
          <a:prstGeom prst="rect">
            <a:avLst/>
          </a:prstGeom>
        </p:spPr>
      </p:pic>
      <p:pic>
        <p:nvPicPr>
          <p:cNvPr id="5" name="Imagem 4">
            <a:extLst>
              <a:ext uri="{FF2B5EF4-FFF2-40B4-BE49-F238E27FC236}">
                <a16:creationId xmlns:a16="http://schemas.microsoft.com/office/drawing/2014/main" id="{E9958838-7726-46DC-9A19-3859DDF37C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2389610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en-US" b="1" dirty="0" err="1"/>
              <a:t>Limitando</a:t>
            </a:r>
            <a:r>
              <a:rPr lang="en-US" b="1" dirty="0"/>
              <a:t> </a:t>
            </a:r>
            <a:r>
              <a:rPr lang="en-US" b="1" dirty="0" err="1"/>
              <a:t>linhas</a:t>
            </a:r>
            <a:r>
              <a:rPr lang="en-US" b="1" dirty="0"/>
              <a:t> </a:t>
            </a:r>
            <a:r>
              <a:rPr lang="en-US" b="1" dirty="0" err="1"/>
              <a:t>selecionadas</a:t>
            </a:r>
            <a:endParaRPr lang="pt-BR" dirty="0"/>
          </a:p>
        </p:txBody>
      </p:sp>
      <p:sp>
        <p:nvSpPr>
          <p:cNvPr id="8" name="Google Shape;185;p30"/>
          <p:cNvSpPr txBox="1"/>
          <p:nvPr/>
        </p:nvSpPr>
        <p:spPr>
          <a:xfrm>
            <a:off x="979254" y="949645"/>
            <a:ext cx="5850462" cy="527461"/>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p:txBody>
      </p:sp>
      <p:pic>
        <p:nvPicPr>
          <p:cNvPr id="3" name="Imagem 2">
            <a:extLst>
              <a:ext uri="{FF2B5EF4-FFF2-40B4-BE49-F238E27FC236}">
                <a16:creationId xmlns:a16="http://schemas.microsoft.com/office/drawing/2014/main" id="{10D4FB7F-A2FD-4F6F-A5A3-E838E72C70F1}"/>
              </a:ext>
            </a:extLst>
          </p:cNvPr>
          <p:cNvPicPr>
            <a:picLocks noChangeAspect="1"/>
          </p:cNvPicPr>
          <p:nvPr/>
        </p:nvPicPr>
        <p:blipFill rotWithShape="1">
          <a:blip r:embed="rId2"/>
          <a:srcRect l="20210" t="42020" r="18672" b="25532"/>
          <a:stretch/>
        </p:blipFill>
        <p:spPr>
          <a:xfrm>
            <a:off x="606242" y="1604121"/>
            <a:ext cx="8083950" cy="2414087"/>
          </a:xfrm>
          <a:prstGeom prst="rect">
            <a:avLst/>
          </a:prstGeom>
        </p:spPr>
      </p:pic>
      <p:pic>
        <p:nvPicPr>
          <p:cNvPr id="5" name="Imagem 4">
            <a:extLst>
              <a:ext uri="{FF2B5EF4-FFF2-40B4-BE49-F238E27FC236}">
                <a16:creationId xmlns:a16="http://schemas.microsoft.com/office/drawing/2014/main" id="{C9196F0F-1A8B-4BB7-8BB3-D8DB244A83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1389598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en-US" b="1" dirty="0" err="1"/>
              <a:t>Limitando</a:t>
            </a:r>
            <a:r>
              <a:rPr lang="en-US" b="1" dirty="0"/>
              <a:t> </a:t>
            </a:r>
            <a:r>
              <a:rPr lang="en-US" b="1" dirty="0" err="1"/>
              <a:t>linhas</a:t>
            </a:r>
            <a:r>
              <a:rPr lang="en-US" b="1" dirty="0"/>
              <a:t> </a:t>
            </a:r>
            <a:r>
              <a:rPr lang="en-US" b="1" dirty="0" err="1"/>
              <a:t>selecionadas</a:t>
            </a:r>
            <a:r>
              <a:rPr lang="en-US" b="1" dirty="0"/>
              <a:t> (</a:t>
            </a:r>
            <a:r>
              <a:rPr lang="en-US" b="1" dirty="0" err="1"/>
              <a:t>continuação</a:t>
            </a:r>
            <a:r>
              <a:rPr lang="en-US" b="1" dirty="0"/>
              <a:t>)</a:t>
            </a:r>
            <a:endParaRPr lang="pt-BR" dirty="0"/>
          </a:p>
        </p:txBody>
      </p:sp>
      <p:sp>
        <p:nvSpPr>
          <p:cNvPr id="8" name="Google Shape;185;p30"/>
          <p:cNvSpPr txBox="1"/>
          <p:nvPr/>
        </p:nvSpPr>
        <p:spPr>
          <a:xfrm>
            <a:off x="979254" y="949645"/>
            <a:ext cx="7523936" cy="527461"/>
          </a:xfrm>
          <a:prstGeom prst="rect">
            <a:avLst/>
          </a:prstGeom>
          <a:noFill/>
          <a:ln>
            <a:noFill/>
          </a:ln>
        </p:spPr>
        <p:txBody>
          <a:bodyPr spcFirstLastPara="1" wrap="square" lIns="91425" tIns="91425" rIns="91425" bIns="91425" anchor="t" anchorCtr="0">
            <a:noAutofit/>
          </a:bodyPr>
          <a:lstStyle/>
          <a:p>
            <a:r>
              <a:rPr lang="en-US" dirty="0"/>
              <a:t>É </a:t>
            </a:r>
            <a:r>
              <a:rPr lang="en-US" dirty="0" err="1"/>
              <a:t>possível</a:t>
            </a:r>
            <a:r>
              <a:rPr lang="en-US" dirty="0"/>
              <a:t> </a:t>
            </a:r>
            <a:r>
              <a:rPr lang="en-US" dirty="0" err="1"/>
              <a:t>restringir</a:t>
            </a:r>
            <a:r>
              <a:rPr lang="en-US" dirty="0"/>
              <a:t> as </a:t>
            </a:r>
            <a:r>
              <a:rPr lang="en-US" dirty="0" err="1"/>
              <a:t>linhas</a:t>
            </a:r>
            <a:r>
              <a:rPr lang="en-US" dirty="0"/>
              <a:t> </a:t>
            </a:r>
            <a:r>
              <a:rPr lang="en-US" dirty="0" err="1"/>
              <a:t>retornadas</a:t>
            </a:r>
            <a:r>
              <a:rPr lang="en-US" dirty="0"/>
              <a:t> por </a:t>
            </a:r>
            <a:r>
              <a:rPr lang="en-US" dirty="0" err="1"/>
              <a:t>uma</a:t>
            </a:r>
            <a:r>
              <a:rPr lang="en-US" dirty="0"/>
              <a:t> consulta com a </a:t>
            </a:r>
            <a:r>
              <a:rPr lang="en-US" dirty="0" err="1"/>
              <a:t>cláusula</a:t>
            </a:r>
            <a:r>
              <a:rPr lang="en-US" dirty="0"/>
              <a:t> WHERE. Essa </a:t>
            </a:r>
            <a:r>
              <a:rPr lang="en-US" dirty="0" err="1"/>
              <a:t>cláusula</a:t>
            </a:r>
            <a:r>
              <a:rPr lang="en-US" dirty="0"/>
              <a:t> </a:t>
            </a:r>
            <a:r>
              <a:rPr lang="en-US" dirty="0" err="1"/>
              <a:t>contém</a:t>
            </a:r>
            <a:r>
              <a:rPr lang="en-US" dirty="0"/>
              <a:t> </a:t>
            </a:r>
            <a:r>
              <a:rPr lang="en-US" dirty="0" err="1"/>
              <a:t>uma</a:t>
            </a:r>
            <a:r>
              <a:rPr lang="en-US" dirty="0"/>
              <a:t> </a:t>
            </a:r>
            <a:r>
              <a:rPr lang="en-US" dirty="0" err="1"/>
              <a:t>condição</a:t>
            </a:r>
            <a:r>
              <a:rPr lang="en-US" dirty="0"/>
              <a:t> a ser </a:t>
            </a:r>
            <a:r>
              <a:rPr lang="en-US" dirty="0" err="1"/>
              <a:t>atendida</a:t>
            </a:r>
            <a:r>
              <a:rPr lang="en-US" dirty="0"/>
              <a:t> e é </a:t>
            </a:r>
            <a:r>
              <a:rPr lang="en-US" dirty="0" err="1"/>
              <a:t>inserida</a:t>
            </a:r>
            <a:r>
              <a:rPr lang="en-US" dirty="0"/>
              <a:t> </a:t>
            </a:r>
            <a:r>
              <a:rPr lang="en-US" dirty="0" err="1"/>
              <a:t>imediatamente</a:t>
            </a:r>
            <a:r>
              <a:rPr lang="en-US" dirty="0"/>
              <a:t> </a:t>
            </a:r>
            <a:r>
              <a:rPr lang="en-US" dirty="0" err="1"/>
              <a:t>após</a:t>
            </a:r>
            <a:r>
              <a:rPr lang="en-US" dirty="0"/>
              <a:t> a </a:t>
            </a:r>
            <a:r>
              <a:rPr lang="en-US" dirty="0" err="1"/>
              <a:t>cláusula</a:t>
            </a:r>
            <a:r>
              <a:rPr lang="en-US" dirty="0"/>
              <a:t> FROM. Se a </a:t>
            </a:r>
            <a:r>
              <a:rPr lang="en-US" dirty="0" err="1"/>
              <a:t>condição</a:t>
            </a:r>
            <a:r>
              <a:rPr lang="en-US" dirty="0"/>
              <a:t> for </a:t>
            </a:r>
            <a:r>
              <a:rPr lang="en-US" dirty="0" err="1"/>
              <a:t>verdadeira</a:t>
            </a:r>
            <a:r>
              <a:rPr lang="en-US" dirty="0"/>
              <a:t>, a </a:t>
            </a:r>
            <a:r>
              <a:rPr lang="en-US" dirty="0" err="1"/>
              <a:t>linha</a:t>
            </a:r>
            <a:r>
              <a:rPr lang="en-US" dirty="0"/>
              <a:t> que </a:t>
            </a:r>
            <a:r>
              <a:rPr lang="en-US" dirty="0" err="1"/>
              <a:t>atender</a:t>
            </a:r>
            <a:r>
              <a:rPr lang="en-US" dirty="0"/>
              <a:t> a </a:t>
            </a:r>
            <a:r>
              <a:rPr lang="en-US" dirty="0" err="1"/>
              <a:t>essa</a:t>
            </a:r>
            <a:r>
              <a:rPr lang="en-US" dirty="0"/>
              <a:t> </a:t>
            </a:r>
            <a:r>
              <a:rPr lang="en-US" dirty="0" err="1"/>
              <a:t>condição</a:t>
            </a:r>
            <a:r>
              <a:rPr lang="en-US" dirty="0"/>
              <a:t> </a:t>
            </a:r>
            <a:r>
              <a:rPr lang="en-US" dirty="0" err="1"/>
              <a:t>será</a:t>
            </a:r>
            <a:r>
              <a:rPr lang="en-US" dirty="0"/>
              <a:t> </a:t>
            </a:r>
            <a:r>
              <a:rPr lang="en-US" dirty="0" err="1"/>
              <a:t>retornada</a:t>
            </a:r>
            <a:r>
              <a:rPr lang="en-US" dirty="0"/>
              <a:t>.</a:t>
            </a:r>
            <a:endParaRPr lang="pt-BR" dirty="0"/>
          </a:p>
          <a:p>
            <a:r>
              <a:rPr lang="en-US" dirty="0"/>
              <a:t>Na </a:t>
            </a:r>
            <a:r>
              <a:rPr lang="en-US" dirty="0" err="1"/>
              <a:t>sintaxe</a:t>
            </a:r>
            <a:r>
              <a:rPr lang="en-US" dirty="0"/>
              <a:t>:</a:t>
            </a:r>
            <a:endParaRPr lang="pt-BR" dirty="0"/>
          </a:p>
          <a:p>
            <a:r>
              <a:rPr lang="en-US" dirty="0"/>
              <a:t>WHERE	</a:t>
            </a:r>
            <a:r>
              <a:rPr lang="en-US" dirty="0" err="1"/>
              <a:t>restringe</a:t>
            </a:r>
            <a:r>
              <a:rPr lang="en-US" dirty="0"/>
              <a:t> a consulta </a:t>
            </a:r>
            <a:r>
              <a:rPr lang="en-US" dirty="0" err="1"/>
              <a:t>às</a:t>
            </a:r>
            <a:r>
              <a:rPr lang="en-US" dirty="0"/>
              <a:t> </a:t>
            </a:r>
            <a:r>
              <a:rPr lang="en-US" dirty="0" err="1"/>
              <a:t>linhas</a:t>
            </a:r>
            <a:r>
              <a:rPr lang="en-US" dirty="0"/>
              <a:t> que </a:t>
            </a:r>
            <a:r>
              <a:rPr lang="en-US" dirty="0" err="1"/>
              <a:t>atendem</a:t>
            </a:r>
            <a:r>
              <a:rPr lang="en-US" dirty="0"/>
              <a:t> a </a:t>
            </a:r>
            <a:r>
              <a:rPr lang="en-US" dirty="0" err="1"/>
              <a:t>uma</a:t>
            </a:r>
            <a:r>
              <a:rPr lang="en-US" dirty="0"/>
              <a:t> </a:t>
            </a:r>
            <a:r>
              <a:rPr lang="en-US" dirty="0" err="1"/>
              <a:t>condição</a:t>
            </a:r>
            <a:endParaRPr lang="pt-BR" dirty="0"/>
          </a:p>
          <a:p>
            <a:r>
              <a:rPr lang="en-US" i="1" dirty="0"/>
              <a:t>condition	</a:t>
            </a:r>
            <a:r>
              <a:rPr lang="en-US" dirty="0"/>
              <a:t>é </a:t>
            </a:r>
            <a:r>
              <a:rPr lang="en-US" dirty="0" err="1"/>
              <a:t>composta</a:t>
            </a:r>
            <a:r>
              <a:rPr lang="en-US" dirty="0"/>
              <a:t> de </a:t>
            </a:r>
            <a:r>
              <a:rPr lang="en-US" dirty="0" err="1"/>
              <a:t>nomes</a:t>
            </a:r>
            <a:r>
              <a:rPr lang="en-US" dirty="0"/>
              <a:t> de </a:t>
            </a:r>
            <a:r>
              <a:rPr lang="en-US" dirty="0" err="1"/>
              <a:t>colunas</a:t>
            </a:r>
            <a:r>
              <a:rPr lang="en-US" dirty="0"/>
              <a:t>, </a:t>
            </a:r>
            <a:r>
              <a:rPr lang="en-US" dirty="0" err="1"/>
              <a:t>expressões</a:t>
            </a:r>
            <a:r>
              <a:rPr lang="en-US" dirty="0"/>
              <a:t>, </a:t>
            </a:r>
            <a:r>
              <a:rPr lang="en-US" dirty="0" err="1"/>
              <a:t>constantes</a:t>
            </a:r>
            <a:r>
              <a:rPr lang="en-US" dirty="0"/>
              <a:t> e um </a:t>
            </a:r>
            <a:r>
              <a:rPr lang="en-US" dirty="0" err="1"/>
              <a:t>operador</a:t>
            </a:r>
            <a:r>
              <a:rPr lang="en-US" dirty="0"/>
              <a:t> de </a:t>
            </a:r>
            <a:r>
              <a:rPr lang="en-US" dirty="0" err="1"/>
              <a:t>comparação</a:t>
            </a:r>
            <a:endParaRPr lang="pt-BR" dirty="0"/>
          </a:p>
          <a:p>
            <a:r>
              <a:rPr lang="en-US" dirty="0"/>
              <a:t>A </a:t>
            </a:r>
            <a:r>
              <a:rPr lang="en-US" dirty="0" err="1"/>
              <a:t>cláusula</a:t>
            </a:r>
            <a:r>
              <a:rPr lang="en-US" dirty="0"/>
              <a:t> WHERE </a:t>
            </a:r>
            <a:r>
              <a:rPr lang="en-US" dirty="0" err="1"/>
              <a:t>pode</a:t>
            </a:r>
            <a:r>
              <a:rPr lang="en-US" dirty="0"/>
              <a:t> </a:t>
            </a:r>
            <a:r>
              <a:rPr lang="en-US" dirty="0" err="1"/>
              <a:t>comparar</a:t>
            </a:r>
            <a:r>
              <a:rPr lang="en-US" dirty="0"/>
              <a:t> </a:t>
            </a:r>
            <a:r>
              <a:rPr lang="en-US" dirty="0" err="1"/>
              <a:t>valores</a:t>
            </a:r>
            <a:r>
              <a:rPr lang="en-US" dirty="0"/>
              <a:t> </a:t>
            </a:r>
            <a:r>
              <a:rPr lang="en-US" dirty="0" err="1"/>
              <a:t>em</a:t>
            </a:r>
            <a:r>
              <a:rPr lang="en-US" dirty="0"/>
              <a:t> </a:t>
            </a:r>
            <a:r>
              <a:rPr lang="en-US" dirty="0" err="1"/>
              <a:t>colunas</a:t>
            </a:r>
            <a:r>
              <a:rPr lang="en-US" dirty="0"/>
              <a:t>, </a:t>
            </a:r>
            <a:r>
              <a:rPr lang="en-US" dirty="0" err="1"/>
              <a:t>valores</a:t>
            </a:r>
            <a:r>
              <a:rPr lang="en-US" dirty="0"/>
              <a:t> </a:t>
            </a:r>
            <a:r>
              <a:rPr lang="en-US" dirty="0" err="1"/>
              <a:t>literais</a:t>
            </a:r>
            <a:r>
              <a:rPr lang="en-US" dirty="0"/>
              <a:t>, </a:t>
            </a:r>
            <a:r>
              <a:rPr lang="en-US" dirty="0" err="1"/>
              <a:t>expressões</a:t>
            </a:r>
            <a:r>
              <a:rPr lang="en-US" dirty="0"/>
              <a:t> </a:t>
            </a:r>
            <a:r>
              <a:rPr lang="en-US" dirty="0" err="1"/>
              <a:t>aritméticas</a:t>
            </a:r>
            <a:r>
              <a:rPr lang="en-US" dirty="0"/>
              <a:t> </a:t>
            </a:r>
            <a:r>
              <a:rPr lang="en-US" dirty="0" err="1"/>
              <a:t>ou</a:t>
            </a:r>
            <a:r>
              <a:rPr lang="en-US" dirty="0"/>
              <a:t> functions. Ela </a:t>
            </a:r>
            <a:r>
              <a:rPr lang="en-US" dirty="0" err="1"/>
              <a:t>consiste</a:t>
            </a:r>
            <a:r>
              <a:rPr lang="en-US" dirty="0"/>
              <a:t> </a:t>
            </a:r>
            <a:r>
              <a:rPr lang="en-US" dirty="0" err="1"/>
              <a:t>em</a:t>
            </a:r>
            <a:r>
              <a:rPr lang="en-US" dirty="0"/>
              <a:t> </a:t>
            </a:r>
            <a:r>
              <a:rPr lang="en-US" dirty="0" err="1"/>
              <a:t>três</a:t>
            </a:r>
            <a:r>
              <a:rPr lang="en-US" dirty="0"/>
              <a:t> </a:t>
            </a:r>
            <a:r>
              <a:rPr lang="en-US" dirty="0" err="1"/>
              <a:t>elementos</a:t>
            </a:r>
            <a:r>
              <a:rPr lang="en-US" dirty="0"/>
              <a:t>:</a:t>
            </a:r>
            <a:endParaRPr lang="pt-BR" dirty="0"/>
          </a:p>
          <a:p>
            <a:pPr lvl="0"/>
            <a:r>
              <a:rPr lang="en-US" dirty="0"/>
              <a:t>1.	Nome de </a:t>
            </a:r>
            <a:r>
              <a:rPr lang="en-US" dirty="0" err="1"/>
              <a:t>coluna</a:t>
            </a:r>
            <a:endParaRPr lang="pt-BR" dirty="0"/>
          </a:p>
          <a:p>
            <a:pPr lvl="0"/>
            <a:r>
              <a:rPr lang="en-US" dirty="0"/>
              <a:t>2.	</a:t>
            </a:r>
            <a:r>
              <a:rPr lang="en-US" dirty="0" err="1"/>
              <a:t>Condição</a:t>
            </a:r>
            <a:r>
              <a:rPr lang="en-US" dirty="0"/>
              <a:t> de </a:t>
            </a:r>
            <a:r>
              <a:rPr lang="en-US" dirty="0" err="1"/>
              <a:t>comparação</a:t>
            </a:r>
            <a:endParaRPr lang="pt-BR" dirty="0"/>
          </a:p>
          <a:p>
            <a:pPr lvl="0"/>
            <a:r>
              <a:rPr lang="en-US" dirty="0"/>
              <a:t>3.	Nome de </a:t>
            </a:r>
            <a:r>
              <a:rPr lang="en-US" dirty="0" err="1"/>
              <a:t>coluna</a:t>
            </a:r>
            <a:r>
              <a:rPr lang="en-US" dirty="0"/>
              <a:t>, </a:t>
            </a:r>
            <a:r>
              <a:rPr lang="en-US" dirty="0" err="1"/>
              <a:t>constante</a:t>
            </a:r>
            <a:r>
              <a:rPr lang="en-US" dirty="0"/>
              <a:t> </a:t>
            </a:r>
            <a:r>
              <a:rPr lang="en-US" dirty="0" err="1"/>
              <a:t>ou</a:t>
            </a:r>
            <a:r>
              <a:rPr lang="en-US" dirty="0"/>
              <a:t> </a:t>
            </a:r>
            <a:r>
              <a:rPr lang="en-US" dirty="0" err="1"/>
              <a:t>lista</a:t>
            </a:r>
            <a:r>
              <a:rPr lang="en-US" dirty="0"/>
              <a:t> de </a:t>
            </a:r>
            <a:r>
              <a:rPr lang="en-US" dirty="0" err="1"/>
              <a:t>valores</a:t>
            </a:r>
            <a:endParaRPr lang="pt-BR" dirty="0"/>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p:txBody>
      </p:sp>
      <p:pic>
        <p:nvPicPr>
          <p:cNvPr id="11" name="Google Shape;191;p30"/>
          <p:cNvPicPr preferRelativeResize="0"/>
          <p:nvPr/>
        </p:nvPicPr>
        <p:blipFill>
          <a:blip r:embed="rId2">
            <a:alphaModFix/>
          </a:blip>
          <a:stretch>
            <a:fillRect/>
          </a:stretch>
        </p:blipFill>
        <p:spPr>
          <a:xfrm>
            <a:off x="156666" y="975470"/>
            <a:ext cx="696320" cy="605666"/>
          </a:xfrm>
          <a:prstGeom prst="rect">
            <a:avLst/>
          </a:prstGeom>
          <a:noFill/>
          <a:ln>
            <a:noFill/>
          </a:ln>
        </p:spPr>
      </p:pic>
      <p:pic>
        <p:nvPicPr>
          <p:cNvPr id="5" name="Imagem 4">
            <a:extLst>
              <a:ext uri="{FF2B5EF4-FFF2-40B4-BE49-F238E27FC236}">
                <a16:creationId xmlns:a16="http://schemas.microsoft.com/office/drawing/2014/main" id="{F3330232-4FDE-4623-AE86-013DDCF742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1976219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en-US" b="1" dirty="0" err="1"/>
              <a:t>Usando</a:t>
            </a:r>
            <a:r>
              <a:rPr lang="en-US" b="1" dirty="0"/>
              <a:t> a </a:t>
            </a:r>
            <a:r>
              <a:rPr lang="en-US" b="1" dirty="0" err="1"/>
              <a:t>Cláusula</a:t>
            </a:r>
            <a:r>
              <a:rPr lang="en-US" b="1" dirty="0"/>
              <a:t> WHERE</a:t>
            </a:r>
            <a:endParaRPr lang="pt-BR" dirty="0"/>
          </a:p>
        </p:txBody>
      </p:sp>
      <p:sp>
        <p:nvSpPr>
          <p:cNvPr id="8" name="Google Shape;185;p30"/>
          <p:cNvSpPr txBox="1"/>
          <p:nvPr/>
        </p:nvSpPr>
        <p:spPr>
          <a:xfrm>
            <a:off x="979254" y="949645"/>
            <a:ext cx="5850462" cy="527461"/>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p:txBody>
      </p:sp>
      <p:pic>
        <p:nvPicPr>
          <p:cNvPr id="2" name="Imagem 1">
            <a:extLst>
              <a:ext uri="{FF2B5EF4-FFF2-40B4-BE49-F238E27FC236}">
                <a16:creationId xmlns:a16="http://schemas.microsoft.com/office/drawing/2014/main" id="{0E6F362B-BC0F-4013-A533-275AEC52E463}"/>
              </a:ext>
            </a:extLst>
          </p:cNvPr>
          <p:cNvPicPr>
            <a:picLocks noChangeAspect="1"/>
          </p:cNvPicPr>
          <p:nvPr/>
        </p:nvPicPr>
        <p:blipFill rotWithShape="1">
          <a:blip r:embed="rId2"/>
          <a:srcRect l="21469" t="38664" r="21328" b="26651"/>
          <a:stretch/>
        </p:blipFill>
        <p:spPr>
          <a:xfrm>
            <a:off x="979254" y="1305586"/>
            <a:ext cx="7705326" cy="2628100"/>
          </a:xfrm>
          <a:prstGeom prst="rect">
            <a:avLst/>
          </a:prstGeom>
        </p:spPr>
      </p:pic>
      <p:sp>
        <p:nvSpPr>
          <p:cNvPr id="4" name="CaixaDeTexto 3">
            <a:extLst>
              <a:ext uri="{FF2B5EF4-FFF2-40B4-BE49-F238E27FC236}">
                <a16:creationId xmlns:a16="http://schemas.microsoft.com/office/drawing/2014/main" id="{EEE787BA-7FFB-4EE0-9F97-102B283292B4}"/>
              </a:ext>
            </a:extLst>
          </p:cNvPr>
          <p:cNvSpPr txBox="1"/>
          <p:nvPr/>
        </p:nvSpPr>
        <p:spPr>
          <a:xfrm>
            <a:off x="1509080" y="3933686"/>
            <a:ext cx="6774513" cy="923330"/>
          </a:xfrm>
          <a:prstGeom prst="rect">
            <a:avLst/>
          </a:prstGeom>
          <a:noFill/>
        </p:spPr>
        <p:txBody>
          <a:bodyPr wrap="square" rtlCol="0">
            <a:spAutoFit/>
          </a:bodyPr>
          <a:lstStyle/>
          <a:p>
            <a:r>
              <a:rPr lang="pt-BR" dirty="0"/>
              <a:t>No exemplo, a instrução SELECT recupera o ID, o nome, o ID do cargo e o número do departamento de todos os funcionários do departamento 90.</a:t>
            </a:r>
          </a:p>
        </p:txBody>
      </p:sp>
      <p:pic>
        <p:nvPicPr>
          <p:cNvPr id="6" name="Imagem 5">
            <a:extLst>
              <a:ext uri="{FF2B5EF4-FFF2-40B4-BE49-F238E27FC236}">
                <a16:creationId xmlns:a16="http://schemas.microsoft.com/office/drawing/2014/main" id="{E313E1BF-7CB7-4E48-BBC2-3F5118ABCB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1346643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en-US" b="1" dirty="0" err="1"/>
              <a:t>Exercícios</a:t>
            </a:r>
            <a:endParaRPr lang="pt-BR" dirty="0"/>
          </a:p>
        </p:txBody>
      </p:sp>
      <p:sp>
        <p:nvSpPr>
          <p:cNvPr id="8" name="Google Shape;185;p30"/>
          <p:cNvSpPr txBox="1"/>
          <p:nvPr/>
        </p:nvSpPr>
        <p:spPr>
          <a:xfrm>
            <a:off x="979254" y="949645"/>
            <a:ext cx="5850462" cy="527461"/>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p:txBody>
      </p:sp>
      <p:sp>
        <p:nvSpPr>
          <p:cNvPr id="4" name="CaixaDeTexto 3">
            <a:extLst>
              <a:ext uri="{FF2B5EF4-FFF2-40B4-BE49-F238E27FC236}">
                <a16:creationId xmlns:a16="http://schemas.microsoft.com/office/drawing/2014/main" id="{EEE787BA-7FFB-4EE0-9F97-102B283292B4}"/>
              </a:ext>
            </a:extLst>
          </p:cNvPr>
          <p:cNvSpPr txBox="1"/>
          <p:nvPr/>
        </p:nvSpPr>
        <p:spPr>
          <a:xfrm>
            <a:off x="709780" y="860123"/>
            <a:ext cx="6774513" cy="4801314"/>
          </a:xfrm>
          <a:prstGeom prst="rect">
            <a:avLst/>
          </a:prstGeom>
          <a:noFill/>
        </p:spPr>
        <p:txBody>
          <a:bodyPr wrap="square" rtlCol="0">
            <a:spAutoFit/>
          </a:bodyPr>
          <a:lstStyle/>
          <a:p>
            <a:r>
              <a:rPr lang="pt-BR" dirty="0"/>
              <a:t>1.Gerar um arquivo em Excel com o resultado obtido nas questões;</a:t>
            </a:r>
          </a:p>
          <a:p>
            <a:r>
              <a:rPr lang="pt-BR" dirty="0"/>
              <a:t>2.O nome do arquivo deve ser o seu nome + </a:t>
            </a:r>
            <a:r>
              <a:rPr lang="pt-BR" dirty="0" err="1"/>
              <a:t>exercício_numero</a:t>
            </a:r>
            <a:r>
              <a:rPr lang="pt-BR" dirty="0"/>
              <a:t> + </a:t>
            </a:r>
            <a:r>
              <a:rPr lang="pt-BR" dirty="0" err="1"/>
              <a:t>ano_mes_dia</a:t>
            </a:r>
            <a:r>
              <a:rPr lang="pt-BR" dirty="0"/>
              <a:t>. Exemplo: Gabriel_exercício1_2021_07_20;</a:t>
            </a:r>
          </a:p>
          <a:p>
            <a:r>
              <a:rPr lang="pt-BR" dirty="0"/>
              <a:t>3.Não devem ser usados funções ou tabelas auxiliares (</a:t>
            </a:r>
            <a:r>
              <a:rPr lang="pt-BR" dirty="0" err="1"/>
              <a:t>views</a:t>
            </a:r>
            <a:r>
              <a:rPr lang="pt-BR" dirty="0"/>
              <a:t>) na </a:t>
            </a:r>
            <a:r>
              <a:rPr lang="pt-BR" dirty="0" err="1"/>
              <a:t>instruição</a:t>
            </a:r>
            <a:r>
              <a:rPr lang="pt-BR" dirty="0"/>
              <a:t> SQL;</a:t>
            </a:r>
            <a:br>
              <a:rPr lang="pt-BR" dirty="0"/>
            </a:br>
            <a:endParaRPr lang="pt-BR" dirty="0"/>
          </a:p>
          <a:p>
            <a:r>
              <a:rPr lang="pt-BR" dirty="0"/>
              <a:t>Exercício 1:</a:t>
            </a:r>
          </a:p>
          <a:p>
            <a:r>
              <a:rPr lang="pt-BR" dirty="0"/>
              <a:t>Listar todos os campos da tabela </a:t>
            </a:r>
            <a:r>
              <a:rPr lang="pt-BR" dirty="0" err="1"/>
              <a:t>pessoa_fisica</a:t>
            </a:r>
            <a:r>
              <a:rPr lang="pt-BR" dirty="0"/>
              <a:t>;</a:t>
            </a:r>
          </a:p>
          <a:p>
            <a:r>
              <a:rPr lang="pt-BR" dirty="0"/>
              <a:t>Exercício 2:</a:t>
            </a:r>
          </a:p>
          <a:p>
            <a:r>
              <a:rPr lang="pt-BR" dirty="0"/>
              <a:t>Listar o campo Nome e Data de nascimento da tabela pessoa física;</a:t>
            </a:r>
          </a:p>
          <a:p>
            <a:r>
              <a:rPr lang="pt-BR" dirty="0"/>
              <a:t>Exercício 3:</a:t>
            </a:r>
          </a:p>
          <a:p>
            <a:r>
              <a:rPr lang="pt-BR" dirty="0"/>
              <a:t>Listar todos os campos da tabela </a:t>
            </a:r>
            <a:r>
              <a:rPr lang="pt-BR" dirty="0" err="1"/>
              <a:t>pessoa_fisica</a:t>
            </a:r>
            <a:r>
              <a:rPr lang="pt-BR" dirty="0"/>
              <a:t> do sexo masculino;</a:t>
            </a:r>
          </a:p>
          <a:p>
            <a:r>
              <a:rPr lang="pt-BR" dirty="0"/>
              <a:t>Exercício 4:</a:t>
            </a:r>
          </a:p>
          <a:p>
            <a:r>
              <a:rPr lang="pt-BR" dirty="0"/>
              <a:t>Listar todos os campos da tabela </a:t>
            </a:r>
            <a:r>
              <a:rPr lang="pt-BR" dirty="0" err="1"/>
              <a:t>pessoa_fisica</a:t>
            </a:r>
            <a:r>
              <a:rPr lang="pt-BR" dirty="0"/>
              <a:t> de pessoas menores de 18 anos;</a:t>
            </a:r>
          </a:p>
          <a:p>
            <a:endParaRPr lang="pt-BR" dirty="0"/>
          </a:p>
          <a:p>
            <a:endParaRPr lang="pt-BR" dirty="0"/>
          </a:p>
        </p:txBody>
      </p:sp>
      <p:pic>
        <p:nvPicPr>
          <p:cNvPr id="6" name="Imagem 5">
            <a:extLst>
              <a:ext uri="{FF2B5EF4-FFF2-40B4-BE49-F238E27FC236}">
                <a16:creationId xmlns:a16="http://schemas.microsoft.com/office/drawing/2014/main" id="{E313E1BF-7CB7-4E48-BBC2-3F5118ABCB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133701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en-US" b="1" dirty="0" err="1"/>
              <a:t>Exercícios</a:t>
            </a:r>
            <a:endParaRPr lang="pt-BR" dirty="0"/>
          </a:p>
        </p:txBody>
      </p:sp>
      <p:sp>
        <p:nvSpPr>
          <p:cNvPr id="8" name="Google Shape;185;p30"/>
          <p:cNvSpPr txBox="1"/>
          <p:nvPr/>
        </p:nvSpPr>
        <p:spPr>
          <a:xfrm>
            <a:off x="979254" y="949645"/>
            <a:ext cx="5850462" cy="527461"/>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p:txBody>
      </p:sp>
      <p:sp>
        <p:nvSpPr>
          <p:cNvPr id="4" name="CaixaDeTexto 3">
            <a:extLst>
              <a:ext uri="{FF2B5EF4-FFF2-40B4-BE49-F238E27FC236}">
                <a16:creationId xmlns:a16="http://schemas.microsoft.com/office/drawing/2014/main" id="{EEE787BA-7FFB-4EE0-9F97-102B283292B4}"/>
              </a:ext>
            </a:extLst>
          </p:cNvPr>
          <p:cNvSpPr txBox="1"/>
          <p:nvPr/>
        </p:nvSpPr>
        <p:spPr>
          <a:xfrm>
            <a:off x="726831" y="1079500"/>
            <a:ext cx="6774513" cy="4247317"/>
          </a:xfrm>
          <a:prstGeom prst="rect">
            <a:avLst/>
          </a:prstGeom>
          <a:noFill/>
        </p:spPr>
        <p:txBody>
          <a:bodyPr wrap="square" rtlCol="0">
            <a:spAutoFit/>
          </a:bodyPr>
          <a:lstStyle/>
          <a:p>
            <a:r>
              <a:rPr lang="pt-BR" dirty="0"/>
              <a:t>Exercício 6:</a:t>
            </a:r>
          </a:p>
          <a:p>
            <a:r>
              <a:rPr lang="pt-BR" dirty="0"/>
              <a:t>Listar o campo Nome, Ano de Nascimento (apenas ano no formato AAAA, exemplo, 1990), e o sexo (descrição, exemplo, masculino/feminino) da tabela </a:t>
            </a:r>
            <a:r>
              <a:rPr lang="pt-BR" dirty="0" err="1"/>
              <a:t>pessoa_fisica</a:t>
            </a:r>
            <a:r>
              <a:rPr lang="pt-BR" dirty="0"/>
              <a:t> de pessoas maiores de 18 anos;</a:t>
            </a:r>
          </a:p>
          <a:p>
            <a:r>
              <a:rPr lang="pt-BR" dirty="0"/>
              <a:t>Exercício 7:</a:t>
            </a:r>
          </a:p>
          <a:p>
            <a:r>
              <a:rPr lang="pt-BR" dirty="0"/>
              <a:t>Listar o campo Código de Pessoa, Nome, CPF (com máscara, exemplo, 000.000.000-00) da tabela </a:t>
            </a:r>
            <a:r>
              <a:rPr lang="pt-BR" dirty="0" err="1"/>
              <a:t>pessoa_física</a:t>
            </a:r>
            <a:r>
              <a:rPr lang="pt-BR" dirty="0"/>
              <a:t> de pessoas com idade entre 18 à 60 anos;</a:t>
            </a:r>
          </a:p>
          <a:p>
            <a:r>
              <a:rPr lang="pt-BR" dirty="0"/>
              <a:t>Exercício 8:</a:t>
            </a:r>
          </a:p>
          <a:p>
            <a:r>
              <a:rPr lang="pt-BR" dirty="0"/>
              <a:t>Listar o campo Código, Nome, Idade e dados residenciais (Cep, Rua, Número, Bairro, Cidade e Pais)</a:t>
            </a:r>
          </a:p>
          <a:p>
            <a:r>
              <a:rPr lang="pt-BR" dirty="0"/>
              <a:t> </a:t>
            </a:r>
          </a:p>
          <a:p>
            <a:endParaRPr lang="pt-BR" dirty="0"/>
          </a:p>
          <a:p>
            <a:endParaRPr lang="pt-BR" dirty="0"/>
          </a:p>
        </p:txBody>
      </p:sp>
      <p:pic>
        <p:nvPicPr>
          <p:cNvPr id="6" name="Imagem 5">
            <a:extLst>
              <a:ext uri="{FF2B5EF4-FFF2-40B4-BE49-F238E27FC236}">
                <a16:creationId xmlns:a16="http://schemas.microsoft.com/office/drawing/2014/main" id="{E313E1BF-7CB7-4E48-BBC2-3F5118ABCB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880102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en-US" b="1" dirty="0" err="1"/>
              <a:t>Exercícios</a:t>
            </a:r>
            <a:endParaRPr lang="pt-BR" dirty="0"/>
          </a:p>
        </p:txBody>
      </p:sp>
      <p:sp>
        <p:nvSpPr>
          <p:cNvPr id="8" name="Google Shape;185;p30"/>
          <p:cNvSpPr txBox="1"/>
          <p:nvPr/>
        </p:nvSpPr>
        <p:spPr>
          <a:xfrm>
            <a:off x="979254" y="949645"/>
            <a:ext cx="5850462" cy="527461"/>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p:txBody>
      </p:sp>
      <p:sp>
        <p:nvSpPr>
          <p:cNvPr id="4" name="CaixaDeTexto 3">
            <a:extLst>
              <a:ext uri="{FF2B5EF4-FFF2-40B4-BE49-F238E27FC236}">
                <a16:creationId xmlns:a16="http://schemas.microsoft.com/office/drawing/2014/main" id="{EEE787BA-7FFB-4EE0-9F97-102B283292B4}"/>
              </a:ext>
            </a:extLst>
          </p:cNvPr>
          <p:cNvSpPr txBox="1"/>
          <p:nvPr/>
        </p:nvSpPr>
        <p:spPr>
          <a:xfrm>
            <a:off x="703385" y="1079500"/>
            <a:ext cx="6774513" cy="4247317"/>
          </a:xfrm>
          <a:prstGeom prst="rect">
            <a:avLst/>
          </a:prstGeom>
          <a:noFill/>
        </p:spPr>
        <p:txBody>
          <a:bodyPr wrap="square" rtlCol="0">
            <a:spAutoFit/>
          </a:bodyPr>
          <a:lstStyle/>
          <a:p>
            <a:r>
              <a:rPr lang="pt-BR" dirty="0"/>
              <a:t>Exercício 9:</a:t>
            </a:r>
          </a:p>
          <a:p>
            <a:r>
              <a:rPr lang="pt-BR" dirty="0"/>
              <a:t>Listar todos os atendimentos ocorridos no período de 01 de Janeiro de 2011 à  31 de dezembro 2021; Com os campos número do atendimento, nome do paciente, nome do médico, nome do convênio, data de entrada e tipo de atendimento.</a:t>
            </a:r>
          </a:p>
          <a:p>
            <a:r>
              <a:rPr lang="pt-BR" dirty="0"/>
              <a:t>Exercício 10:</a:t>
            </a:r>
          </a:p>
          <a:p>
            <a:r>
              <a:rPr lang="pt-BR" dirty="0"/>
              <a:t>Listar todos os atendimentos do estabelecimento Hospital Modelo; Com os campos número do atendimento, nome do paciente, nome do médico, nome do convênio, data de entrada, tipo de atendimento e setor.</a:t>
            </a:r>
          </a:p>
          <a:p>
            <a:endParaRPr lang="pt-BR" dirty="0"/>
          </a:p>
          <a:p>
            <a:endParaRPr lang="pt-BR" dirty="0"/>
          </a:p>
          <a:p>
            <a:endParaRPr lang="pt-BR" dirty="0"/>
          </a:p>
          <a:p>
            <a:endParaRPr lang="pt-BR" dirty="0"/>
          </a:p>
          <a:p>
            <a:endParaRPr lang="pt-BR" dirty="0"/>
          </a:p>
        </p:txBody>
      </p:sp>
      <p:pic>
        <p:nvPicPr>
          <p:cNvPr id="6" name="Imagem 5">
            <a:extLst>
              <a:ext uri="{FF2B5EF4-FFF2-40B4-BE49-F238E27FC236}">
                <a16:creationId xmlns:a16="http://schemas.microsoft.com/office/drawing/2014/main" id="{E313E1BF-7CB7-4E48-BBC2-3F5118ABCB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3806400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en-US" b="1" dirty="0" err="1"/>
              <a:t>Exercícios</a:t>
            </a:r>
            <a:endParaRPr lang="pt-BR" dirty="0"/>
          </a:p>
        </p:txBody>
      </p:sp>
      <p:sp>
        <p:nvSpPr>
          <p:cNvPr id="8" name="Google Shape;185;p30"/>
          <p:cNvSpPr txBox="1"/>
          <p:nvPr/>
        </p:nvSpPr>
        <p:spPr>
          <a:xfrm>
            <a:off x="979254" y="949645"/>
            <a:ext cx="5850462" cy="527461"/>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p:txBody>
      </p:sp>
      <p:sp>
        <p:nvSpPr>
          <p:cNvPr id="4" name="CaixaDeTexto 3">
            <a:extLst>
              <a:ext uri="{FF2B5EF4-FFF2-40B4-BE49-F238E27FC236}">
                <a16:creationId xmlns:a16="http://schemas.microsoft.com/office/drawing/2014/main" id="{EEE787BA-7FFB-4EE0-9F97-102B283292B4}"/>
              </a:ext>
            </a:extLst>
          </p:cNvPr>
          <p:cNvSpPr txBox="1"/>
          <p:nvPr/>
        </p:nvSpPr>
        <p:spPr>
          <a:xfrm>
            <a:off x="671413" y="949645"/>
            <a:ext cx="6774513" cy="5355312"/>
          </a:xfrm>
          <a:prstGeom prst="rect">
            <a:avLst/>
          </a:prstGeom>
          <a:noFill/>
        </p:spPr>
        <p:txBody>
          <a:bodyPr wrap="square" rtlCol="0">
            <a:spAutoFit/>
          </a:bodyPr>
          <a:lstStyle/>
          <a:p>
            <a:r>
              <a:rPr lang="pt-BR" dirty="0"/>
              <a:t>Exercício 11:</a:t>
            </a:r>
          </a:p>
          <a:p>
            <a:r>
              <a:rPr lang="pt-BR" dirty="0"/>
              <a:t>Listar todos os atendimentos do estabelecimento Hospital Modelo; Com os campos número do atendimento, nome do paciente, nome do médico, nome do convênio, data de entrada, tipo de atendimento e setor. Trazer apenas setores de internação.</a:t>
            </a:r>
          </a:p>
          <a:p>
            <a:r>
              <a:rPr lang="pt-BR" dirty="0"/>
              <a:t>Exercício 12:</a:t>
            </a:r>
          </a:p>
          <a:p>
            <a:r>
              <a:rPr lang="pt-BR" dirty="0"/>
              <a:t>Listar todas as contas, com os campos, número do atendimento, número da conta, nome do paciente, data de entrada, nome do convênio, valor total da conta e status da conta</a:t>
            </a:r>
          </a:p>
          <a:p>
            <a:r>
              <a:rPr lang="pt-BR" dirty="0"/>
              <a:t>Exercício 13:</a:t>
            </a:r>
          </a:p>
          <a:p>
            <a:r>
              <a:rPr lang="pt-BR" dirty="0"/>
              <a:t>Listar todos os itens da conta, com os campos, número do atendimento, número da conta, nome do paciente, data de entrada, nome do convênio, descrição do procedimento, valor unitário, quantidade e valor total</a:t>
            </a:r>
          </a:p>
          <a:p>
            <a:endParaRPr lang="pt-BR" dirty="0"/>
          </a:p>
          <a:p>
            <a:endParaRPr lang="pt-BR" dirty="0"/>
          </a:p>
          <a:p>
            <a:endParaRPr lang="pt-BR" dirty="0"/>
          </a:p>
          <a:p>
            <a:endParaRPr lang="pt-BR" dirty="0"/>
          </a:p>
          <a:p>
            <a:endParaRPr lang="pt-BR" dirty="0"/>
          </a:p>
        </p:txBody>
      </p:sp>
      <p:pic>
        <p:nvPicPr>
          <p:cNvPr id="6" name="Imagem 5">
            <a:extLst>
              <a:ext uri="{FF2B5EF4-FFF2-40B4-BE49-F238E27FC236}">
                <a16:creationId xmlns:a16="http://schemas.microsoft.com/office/drawing/2014/main" id="{E313E1BF-7CB7-4E48-BBC2-3F5118ABCB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989145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en-US" b="1" dirty="0" err="1"/>
              <a:t>Exercícios</a:t>
            </a:r>
            <a:endParaRPr lang="pt-BR" dirty="0"/>
          </a:p>
        </p:txBody>
      </p:sp>
      <p:sp>
        <p:nvSpPr>
          <p:cNvPr id="8" name="Google Shape;185;p30"/>
          <p:cNvSpPr txBox="1"/>
          <p:nvPr/>
        </p:nvSpPr>
        <p:spPr>
          <a:xfrm>
            <a:off x="979254" y="949645"/>
            <a:ext cx="5850462" cy="527461"/>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p:txBody>
      </p:sp>
      <p:sp>
        <p:nvSpPr>
          <p:cNvPr id="4" name="CaixaDeTexto 3">
            <a:extLst>
              <a:ext uri="{FF2B5EF4-FFF2-40B4-BE49-F238E27FC236}">
                <a16:creationId xmlns:a16="http://schemas.microsoft.com/office/drawing/2014/main" id="{EEE787BA-7FFB-4EE0-9F97-102B283292B4}"/>
              </a:ext>
            </a:extLst>
          </p:cNvPr>
          <p:cNvSpPr txBox="1"/>
          <p:nvPr/>
        </p:nvSpPr>
        <p:spPr>
          <a:xfrm>
            <a:off x="671413" y="949645"/>
            <a:ext cx="6774513" cy="3970318"/>
          </a:xfrm>
          <a:prstGeom prst="rect">
            <a:avLst/>
          </a:prstGeom>
          <a:noFill/>
        </p:spPr>
        <p:txBody>
          <a:bodyPr wrap="square" rtlCol="0">
            <a:spAutoFit/>
          </a:bodyPr>
          <a:lstStyle/>
          <a:p>
            <a:r>
              <a:rPr lang="pt-BR" dirty="0"/>
              <a:t>Exercício 14:</a:t>
            </a:r>
          </a:p>
          <a:p>
            <a:r>
              <a:rPr lang="pt-BR" dirty="0"/>
              <a:t>Listar todos os itens da conta, com os campos, número do atendimento, número da conta, nome do paciente, data de entrada, nome do convênio, código do procedimento, descrição do procedimento, código do </a:t>
            </a:r>
            <a:r>
              <a:rPr lang="pt-BR" dirty="0" err="1"/>
              <a:t>mat</a:t>
            </a:r>
            <a:r>
              <a:rPr lang="pt-BR" dirty="0"/>
              <a:t>/</a:t>
            </a:r>
            <a:r>
              <a:rPr lang="pt-BR" dirty="0" err="1"/>
              <a:t>med</a:t>
            </a:r>
            <a:r>
              <a:rPr lang="pt-BR" dirty="0"/>
              <a:t>, descrição do </a:t>
            </a:r>
            <a:r>
              <a:rPr lang="pt-BR" dirty="0" err="1"/>
              <a:t>mat</a:t>
            </a:r>
            <a:r>
              <a:rPr lang="pt-BR" dirty="0"/>
              <a:t>/</a:t>
            </a:r>
            <a:r>
              <a:rPr lang="pt-BR" dirty="0" err="1"/>
              <a:t>med,valor</a:t>
            </a:r>
            <a:r>
              <a:rPr lang="pt-BR" dirty="0"/>
              <a:t> unitário, quantidade, valor total;</a:t>
            </a:r>
          </a:p>
          <a:p>
            <a:endParaRPr lang="pt-BR" dirty="0"/>
          </a:p>
          <a:p>
            <a:r>
              <a:rPr lang="pt-BR" dirty="0"/>
              <a:t>Exercício 15:</a:t>
            </a:r>
          </a:p>
          <a:p>
            <a:r>
              <a:rPr lang="pt-BR" dirty="0"/>
              <a:t>Listar todos os protocolos, com os campos, número do protocolo, nome do convênio, número da conta, número do atendimento, nome do paciente, valor da conta, data de entrega , status </a:t>
            </a:r>
            <a:r>
              <a:rPr lang="pt-BR"/>
              <a:t>do protocolo;</a:t>
            </a:r>
            <a:endParaRPr lang="pt-BR" dirty="0"/>
          </a:p>
          <a:p>
            <a:endParaRPr lang="pt-BR" dirty="0"/>
          </a:p>
          <a:p>
            <a:endParaRPr lang="pt-BR" dirty="0"/>
          </a:p>
          <a:p>
            <a:endParaRPr lang="pt-BR" dirty="0"/>
          </a:p>
        </p:txBody>
      </p:sp>
      <p:pic>
        <p:nvPicPr>
          <p:cNvPr id="6" name="Imagem 5">
            <a:extLst>
              <a:ext uri="{FF2B5EF4-FFF2-40B4-BE49-F238E27FC236}">
                <a16:creationId xmlns:a16="http://schemas.microsoft.com/office/drawing/2014/main" id="{E313E1BF-7CB7-4E48-BBC2-3F5118ABCB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1192377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en-US" b="1" dirty="0" err="1"/>
              <a:t>Exercícios</a:t>
            </a:r>
            <a:endParaRPr lang="pt-BR" dirty="0"/>
          </a:p>
        </p:txBody>
      </p:sp>
      <p:sp>
        <p:nvSpPr>
          <p:cNvPr id="8" name="Google Shape;185;p30"/>
          <p:cNvSpPr txBox="1"/>
          <p:nvPr/>
        </p:nvSpPr>
        <p:spPr>
          <a:xfrm>
            <a:off x="979254" y="949645"/>
            <a:ext cx="5850462" cy="527461"/>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p:txBody>
      </p:sp>
      <p:sp>
        <p:nvSpPr>
          <p:cNvPr id="4" name="CaixaDeTexto 3">
            <a:extLst>
              <a:ext uri="{FF2B5EF4-FFF2-40B4-BE49-F238E27FC236}">
                <a16:creationId xmlns:a16="http://schemas.microsoft.com/office/drawing/2014/main" id="{EEE787BA-7FFB-4EE0-9F97-102B283292B4}"/>
              </a:ext>
            </a:extLst>
          </p:cNvPr>
          <p:cNvSpPr txBox="1"/>
          <p:nvPr/>
        </p:nvSpPr>
        <p:spPr>
          <a:xfrm>
            <a:off x="671413" y="949645"/>
            <a:ext cx="6774513" cy="4524315"/>
          </a:xfrm>
          <a:prstGeom prst="rect">
            <a:avLst/>
          </a:prstGeom>
          <a:noFill/>
        </p:spPr>
        <p:txBody>
          <a:bodyPr wrap="square" rtlCol="0">
            <a:spAutoFit/>
          </a:bodyPr>
          <a:lstStyle/>
          <a:p>
            <a:r>
              <a:rPr lang="pt-BR" dirty="0"/>
              <a:t>Exercício 16 – usando Sum:</a:t>
            </a:r>
          </a:p>
          <a:p>
            <a:r>
              <a:rPr lang="pt-BR" dirty="0"/>
              <a:t>Listar o valor total das contas (somatória) de um período de 01 de Janeiro de 2011 até 31/12/2021</a:t>
            </a:r>
          </a:p>
          <a:p>
            <a:endParaRPr lang="pt-BR" dirty="0"/>
          </a:p>
          <a:p>
            <a:r>
              <a:rPr lang="pt-BR" dirty="0"/>
              <a:t>Exercício 17 – usando </a:t>
            </a:r>
            <a:r>
              <a:rPr lang="pt-BR" dirty="0" err="1"/>
              <a:t>Count</a:t>
            </a:r>
            <a:r>
              <a:rPr lang="pt-BR" dirty="0"/>
              <a:t> e Sum:</a:t>
            </a:r>
          </a:p>
          <a:p>
            <a:r>
              <a:rPr lang="pt-BR" dirty="0"/>
              <a:t>Listar o número de contas (contador) e o valor total (soma) de um período de 01 de Janeiro de 2011 até 31/12/2021</a:t>
            </a:r>
          </a:p>
          <a:p>
            <a:endParaRPr lang="pt-BR" dirty="0"/>
          </a:p>
          <a:p>
            <a:r>
              <a:rPr lang="pt-BR" dirty="0"/>
              <a:t>Exercício 19 – usando </a:t>
            </a:r>
            <a:r>
              <a:rPr lang="pt-BR" dirty="0" err="1"/>
              <a:t>Group</a:t>
            </a:r>
            <a:r>
              <a:rPr lang="pt-BR" dirty="0"/>
              <a:t> </a:t>
            </a:r>
            <a:r>
              <a:rPr lang="pt-BR" dirty="0" err="1"/>
              <a:t>By</a:t>
            </a:r>
            <a:r>
              <a:rPr lang="pt-BR" dirty="0"/>
              <a:t>, </a:t>
            </a:r>
            <a:r>
              <a:rPr lang="pt-BR" dirty="0" err="1"/>
              <a:t>Count</a:t>
            </a:r>
            <a:r>
              <a:rPr lang="pt-BR" dirty="0"/>
              <a:t> e Sum:</a:t>
            </a:r>
          </a:p>
          <a:p>
            <a:r>
              <a:rPr lang="pt-BR" dirty="0"/>
              <a:t>Listar o nome dos pacientes , número de atendimentos e valor total das contas de um de um período de 01 de Janeiro de 2011 até 31/12/2021</a:t>
            </a:r>
          </a:p>
          <a:p>
            <a:endParaRPr lang="pt-BR" dirty="0"/>
          </a:p>
          <a:p>
            <a:endParaRPr lang="pt-BR" dirty="0"/>
          </a:p>
          <a:p>
            <a:endParaRPr lang="pt-BR" dirty="0"/>
          </a:p>
          <a:p>
            <a:endParaRPr lang="pt-BR" dirty="0"/>
          </a:p>
        </p:txBody>
      </p:sp>
      <p:pic>
        <p:nvPicPr>
          <p:cNvPr id="6" name="Imagem 5">
            <a:extLst>
              <a:ext uri="{FF2B5EF4-FFF2-40B4-BE49-F238E27FC236}">
                <a16:creationId xmlns:a16="http://schemas.microsoft.com/office/drawing/2014/main" id="{E313E1BF-7CB7-4E48-BBC2-3F5118ABCB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426724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pt-BR" dirty="0"/>
              <a:t>Introdução</a:t>
            </a:r>
          </a:p>
        </p:txBody>
      </p:sp>
      <p:pic>
        <p:nvPicPr>
          <p:cNvPr id="14" name="Google Shape;266;p36">
            <a:extLst>
              <a:ext uri="{FF2B5EF4-FFF2-40B4-BE49-F238E27FC236}">
                <a16:creationId xmlns:a16="http://schemas.microsoft.com/office/drawing/2014/main" id="{8189E645-78EC-4E5A-9E7C-70657ABE0D6F}"/>
              </a:ext>
            </a:extLst>
          </p:cNvPr>
          <p:cNvPicPr preferRelativeResize="0"/>
          <p:nvPr/>
        </p:nvPicPr>
        <p:blipFill>
          <a:blip r:embed="rId2">
            <a:alphaModFix/>
          </a:blip>
          <a:stretch>
            <a:fillRect/>
          </a:stretch>
        </p:blipFill>
        <p:spPr>
          <a:xfrm>
            <a:off x="4350451" y="1132061"/>
            <a:ext cx="799182" cy="566361"/>
          </a:xfrm>
          <a:prstGeom prst="rect">
            <a:avLst/>
          </a:prstGeom>
          <a:noFill/>
          <a:ln>
            <a:noFill/>
          </a:ln>
        </p:spPr>
      </p:pic>
      <p:sp>
        <p:nvSpPr>
          <p:cNvPr id="15" name="Retângulo 3">
            <a:extLst>
              <a:ext uri="{FF2B5EF4-FFF2-40B4-BE49-F238E27FC236}">
                <a16:creationId xmlns:a16="http://schemas.microsoft.com/office/drawing/2014/main" id="{D08511C6-F678-4738-8F11-7A6B0A1C34BE}"/>
              </a:ext>
            </a:extLst>
          </p:cNvPr>
          <p:cNvSpPr/>
          <p:nvPr/>
        </p:nvSpPr>
        <p:spPr>
          <a:xfrm>
            <a:off x="464790" y="1972916"/>
            <a:ext cx="8570505" cy="2677656"/>
          </a:xfrm>
          <a:prstGeom prst="rect">
            <a:avLst/>
          </a:prstGeom>
        </p:spPr>
        <p:txBody>
          <a:bodyPr wrap="square">
            <a:spAutoFit/>
          </a:bodyPr>
          <a:lstStyle/>
          <a:p>
            <a:pPr algn="ctr"/>
            <a:r>
              <a:rPr lang="pt-BR" sz="1200" b="1" dirty="0">
                <a:latin typeface="Arial" panose="020B0604020202020204" pitchFamily="34" charset="0"/>
                <a:ea typeface="Times New Roman" panose="02020603050405020304" pitchFamily="18" charset="0"/>
                <a:cs typeface="Times New Roman" panose="02020603050405020304" pitchFamily="18" charset="0"/>
              </a:rPr>
              <a:t>Banco de Dados Relacional</a:t>
            </a:r>
          </a:p>
          <a:p>
            <a:pPr algn="ctr"/>
            <a:endParaRPr lang="pt-BR" sz="1200" b="1" dirty="0">
              <a:latin typeface="Arial" panose="020B0604020202020204" pitchFamily="34" charset="0"/>
              <a:ea typeface="Times New Roman" panose="02020603050405020304" pitchFamily="18" charset="0"/>
              <a:cs typeface="Times New Roman" panose="02020603050405020304" pitchFamily="18" charset="0"/>
            </a:endParaRPr>
          </a:p>
          <a:p>
            <a:pPr algn="ctr"/>
            <a:endParaRPr lang="pt-BR" sz="1200" b="1" dirty="0">
              <a:latin typeface="Arial" panose="020B0604020202020204" pitchFamily="34" charset="0"/>
              <a:ea typeface="Times New Roman" panose="02020603050405020304" pitchFamily="18" charset="0"/>
              <a:cs typeface="Times New Roman" panose="02020603050405020304" pitchFamily="18" charset="0"/>
            </a:endParaRPr>
          </a:p>
          <a:p>
            <a:pPr algn="ctr"/>
            <a:endParaRPr lang="pt-BR" sz="1200" b="1" dirty="0">
              <a:latin typeface="Arial" panose="020B0604020202020204" pitchFamily="34" charset="0"/>
              <a:ea typeface="Times New Roman" panose="02020603050405020304" pitchFamily="18" charset="0"/>
              <a:cs typeface="Times New Roman" panose="02020603050405020304" pitchFamily="18" charset="0"/>
            </a:endParaRPr>
          </a:p>
          <a:p>
            <a:pPr algn="ctr"/>
            <a:endParaRPr lang="pt-BR" sz="1200" dirty="0">
              <a:latin typeface="Arial" panose="020B0604020202020204" pitchFamily="34" charset="0"/>
              <a:ea typeface="Times New Roman" panose="02020603050405020304" pitchFamily="18" charset="0"/>
              <a:cs typeface="Times New Roman" panose="02020603050405020304" pitchFamily="18" charset="0"/>
            </a:endParaRPr>
          </a:p>
          <a:p>
            <a:r>
              <a:rPr lang="en-US" dirty="0"/>
              <a:t>Um banco de dados </a:t>
            </a:r>
            <a:r>
              <a:rPr lang="en-US" dirty="0" err="1"/>
              <a:t>relacional</a:t>
            </a:r>
            <a:r>
              <a:rPr lang="en-US" dirty="0"/>
              <a:t> </a:t>
            </a:r>
            <a:r>
              <a:rPr lang="en-US" dirty="0" err="1"/>
              <a:t>usa</a:t>
            </a:r>
            <a:r>
              <a:rPr lang="en-US" dirty="0"/>
              <a:t> </a:t>
            </a:r>
            <a:r>
              <a:rPr lang="en-US" dirty="0" err="1"/>
              <a:t>relações</a:t>
            </a:r>
            <a:r>
              <a:rPr lang="en-US" dirty="0"/>
              <a:t> </a:t>
            </a:r>
            <a:r>
              <a:rPr lang="en-US" dirty="0" err="1"/>
              <a:t>ou</a:t>
            </a:r>
            <a:r>
              <a:rPr lang="en-US" dirty="0"/>
              <a:t> </a:t>
            </a:r>
            <a:r>
              <a:rPr lang="en-US" dirty="0" err="1"/>
              <a:t>tabelas</a:t>
            </a:r>
            <a:r>
              <a:rPr lang="en-US" dirty="0"/>
              <a:t> de </a:t>
            </a:r>
            <a:r>
              <a:rPr lang="en-US" dirty="0" err="1"/>
              <a:t>duas</a:t>
            </a:r>
            <a:r>
              <a:rPr lang="en-US" dirty="0"/>
              <a:t> </a:t>
            </a:r>
            <a:r>
              <a:rPr lang="en-US" dirty="0" err="1"/>
              <a:t>dimensões</a:t>
            </a:r>
            <a:r>
              <a:rPr lang="en-US" dirty="0"/>
              <a:t> para </a:t>
            </a:r>
            <a:r>
              <a:rPr lang="en-US" dirty="0" err="1"/>
              <a:t>armazenar</a:t>
            </a:r>
            <a:r>
              <a:rPr lang="en-US" dirty="0"/>
              <a:t> </a:t>
            </a:r>
            <a:r>
              <a:rPr lang="en-US" dirty="0" err="1"/>
              <a:t>informações</a:t>
            </a:r>
            <a:r>
              <a:rPr lang="en-US" dirty="0"/>
              <a:t>.</a:t>
            </a:r>
            <a:endParaRPr lang="pt-BR" dirty="0"/>
          </a:p>
          <a:p>
            <a:r>
              <a:rPr lang="en-US" dirty="0"/>
              <a:t>Por </a:t>
            </a:r>
            <a:r>
              <a:rPr lang="en-US" dirty="0" err="1"/>
              <a:t>exemplo</a:t>
            </a:r>
            <a:r>
              <a:rPr lang="en-US" dirty="0"/>
              <a:t>, é </a:t>
            </a:r>
            <a:r>
              <a:rPr lang="en-US" dirty="0" err="1"/>
              <a:t>possível</a:t>
            </a:r>
            <a:r>
              <a:rPr lang="en-US" dirty="0"/>
              <a:t> </a:t>
            </a:r>
            <a:r>
              <a:rPr lang="en-US" dirty="0" err="1"/>
              <a:t>armazenar</a:t>
            </a:r>
            <a:r>
              <a:rPr lang="en-US" dirty="0"/>
              <a:t> </a:t>
            </a:r>
            <a:r>
              <a:rPr lang="en-US" dirty="0" err="1"/>
              <a:t>informações</a:t>
            </a:r>
            <a:r>
              <a:rPr lang="en-US" dirty="0"/>
              <a:t> </a:t>
            </a:r>
            <a:r>
              <a:rPr lang="en-US" dirty="0" err="1"/>
              <a:t>sobre</a:t>
            </a:r>
            <a:r>
              <a:rPr lang="en-US" dirty="0"/>
              <a:t> </a:t>
            </a:r>
            <a:r>
              <a:rPr lang="en-US" dirty="0" err="1"/>
              <a:t>todos</a:t>
            </a:r>
            <a:r>
              <a:rPr lang="en-US" dirty="0"/>
              <a:t> </a:t>
            </a:r>
            <a:r>
              <a:rPr lang="en-US" dirty="0" err="1"/>
              <a:t>os</a:t>
            </a:r>
            <a:r>
              <a:rPr lang="en-US" dirty="0"/>
              <a:t> </a:t>
            </a:r>
            <a:r>
              <a:rPr lang="en-US" dirty="0" err="1"/>
              <a:t>funcionários</a:t>
            </a:r>
            <a:r>
              <a:rPr lang="en-US" dirty="0"/>
              <a:t> de </a:t>
            </a:r>
            <a:r>
              <a:rPr lang="en-US" dirty="0" err="1"/>
              <a:t>uma</a:t>
            </a:r>
            <a:r>
              <a:rPr lang="en-US" dirty="0"/>
              <a:t> </a:t>
            </a:r>
            <a:r>
              <a:rPr lang="en-US" dirty="0" err="1"/>
              <a:t>empresa</a:t>
            </a:r>
            <a:r>
              <a:rPr lang="en-US" dirty="0"/>
              <a:t>. </a:t>
            </a:r>
            <a:r>
              <a:rPr lang="en-US" dirty="0" err="1"/>
              <a:t>Em</a:t>
            </a:r>
            <a:r>
              <a:rPr lang="en-US" dirty="0"/>
              <a:t> um banco de dados </a:t>
            </a:r>
            <a:r>
              <a:rPr lang="en-US" dirty="0" err="1"/>
              <a:t>relacional</a:t>
            </a:r>
            <a:r>
              <a:rPr lang="en-US" dirty="0"/>
              <a:t>, </a:t>
            </a:r>
            <a:r>
              <a:rPr lang="en-US" dirty="0" err="1"/>
              <a:t>você</a:t>
            </a:r>
            <a:r>
              <a:rPr lang="en-US" dirty="0"/>
              <a:t> </a:t>
            </a:r>
            <a:r>
              <a:rPr lang="en-US" dirty="0" err="1"/>
              <a:t>cria</a:t>
            </a:r>
            <a:r>
              <a:rPr lang="en-US" dirty="0"/>
              <a:t> </a:t>
            </a:r>
            <a:r>
              <a:rPr lang="en-US" dirty="0" err="1"/>
              <a:t>diversas</a:t>
            </a:r>
            <a:r>
              <a:rPr lang="en-US" dirty="0"/>
              <a:t> </a:t>
            </a:r>
            <a:r>
              <a:rPr lang="en-US" dirty="0" err="1"/>
              <a:t>tabelas</a:t>
            </a:r>
            <a:r>
              <a:rPr lang="en-US" dirty="0"/>
              <a:t> para </a:t>
            </a:r>
            <a:r>
              <a:rPr lang="en-US" dirty="0" err="1"/>
              <a:t>armazenar</a:t>
            </a:r>
            <a:r>
              <a:rPr lang="en-US" dirty="0"/>
              <a:t> </a:t>
            </a:r>
            <a:r>
              <a:rPr lang="en-US" dirty="0" err="1"/>
              <a:t>diferentes</a:t>
            </a:r>
            <a:r>
              <a:rPr lang="en-US" dirty="0"/>
              <a:t> </a:t>
            </a:r>
            <a:r>
              <a:rPr lang="en-US" dirty="0" err="1"/>
              <a:t>informações</a:t>
            </a:r>
            <a:r>
              <a:rPr lang="en-US" dirty="0"/>
              <a:t> </a:t>
            </a:r>
            <a:r>
              <a:rPr lang="en-US" dirty="0" err="1"/>
              <a:t>sobre</a:t>
            </a:r>
            <a:r>
              <a:rPr lang="en-US" dirty="0"/>
              <a:t> </a:t>
            </a:r>
            <a:r>
              <a:rPr lang="en-US" dirty="0" err="1"/>
              <a:t>os</a:t>
            </a:r>
            <a:r>
              <a:rPr lang="en-US" dirty="0"/>
              <a:t> </a:t>
            </a:r>
            <a:r>
              <a:rPr lang="en-US" dirty="0" err="1"/>
              <a:t>funcionários</a:t>
            </a:r>
            <a:r>
              <a:rPr lang="en-US" dirty="0"/>
              <a:t>, </a:t>
            </a:r>
            <a:r>
              <a:rPr lang="en-US" dirty="0" err="1"/>
              <a:t>como</a:t>
            </a:r>
            <a:r>
              <a:rPr lang="en-US" dirty="0"/>
              <a:t> </a:t>
            </a:r>
            <a:r>
              <a:rPr lang="en-US" dirty="0" err="1"/>
              <a:t>uma</a:t>
            </a:r>
            <a:r>
              <a:rPr lang="en-US" dirty="0"/>
              <a:t> </a:t>
            </a:r>
            <a:r>
              <a:rPr lang="en-US" dirty="0" err="1"/>
              <a:t>tabela</a:t>
            </a:r>
            <a:r>
              <a:rPr lang="en-US" dirty="0"/>
              <a:t> de </a:t>
            </a:r>
            <a:r>
              <a:rPr lang="en-US" dirty="0" err="1"/>
              <a:t>funcionários</a:t>
            </a:r>
            <a:r>
              <a:rPr lang="en-US" dirty="0"/>
              <a:t>, </a:t>
            </a:r>
            <a:r>
              <a:rPr lang="en-US" dirty="0" err="1"/>
              <a:t>uma</a:t>
            </a:r>
            <a:r>
              <a:rPr lang="en-US" dirty="0"/>
              <a:t> </a:t>
            </a:r>
            <a:r>
              <a:rPr lang="en-US" dirty="0" err="1"/>
              <a:t>tabela</a:t>
            </a:r>
            <a:r>
              <a:rPr lang="en-US" dirty="0"/>
              <a:t> de </a:t>
            </a:r>
            <a:r>
              <a:rPr lang="en-US" dirty="0" err="1"/>
              <a:t>departamentos</a:t>
            </a:r>
            <a:r>
              <a:rPr lang="en-US" dirty="0"/>
              <a:t> e </a:t>
            </a:r>
            <a:r>
              <a:rPr lang="en-US" dirty="0" err="1"/>
              <a:t>uma</a:t>
            </a:r>
            <a:r>
              <a:rPr lang="en-US" dirty="0"/>
              <a:t> </a:t>
            </a:r>
            <a:r>
              <a:rPr lang="en-US" dirty="0" err="1"/>
              <a:t>tabela</a:t>
            </a:r>
            <a:r>
              <a:rPr lang="en-US" dirty="0"/>
              <a:t> de </a:t>
            </a:r>
            <a:r>
              <a:rPr lang="en-US" dirty="0" err="1"/>
              <a:t>salários</a:t>
            </a:r>
            <a:r>
              <a:rPr lang="en-US" dirty="0"/>
              <a:t>.</a:t>
            </a:r>
            <a:endParaRPr lang="pt-BR" dirty="0"/>
          </a:p>
        </p:txBody>
      </p:sp>
      <p:pic>
        <p:nvPicPr>
          <p:cNvPr id="5" name="Imagem 4">
            <a:extLst>
              <a:ext uri="{FF2B5EF4-FFF2-40B4-BE49-F238E27FC236}">
                <a16:creationId xmlns:a16="http://schemas.microsoft.com/office/drawing/2014/main" id="{877DC7DB-428D-4DD0-993D-763E788B94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332580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en-US" b="1" dirty="0" err="1"/>
              <a:t>Exercícios</a:t>
            </a:r>
            <a:endParaRPr lang="pt-BR" dirty="0"/>
          </a:p>
        </p:txBody>
      </p:sp>
      <p:sp>
        <p:nvSpPr>
          <p:cNvPr id="8" name="Google Shape;185;p30"/>
          <p:cNvSpPr txBox="1"/>
          <p:nvPr/>
        </p:nvSpPr>
        <p:spPr>
          <a:xfrm>
            <a:off x="979254" y="949645"/>
            <a:ext cx="5850462" cy="527461"/>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p:txBody>
      </p:sp>
      <p:sp>
        <p:nvSpPr>
          <p:cNvPr id="4" name="CaixaDeTexto 3">
            <a:extLst>
              <a:ext uri="{FF2B5EF4-FFF2-40B4-BE49-F238E27FC236}">
                <a16:creationId xmlns:a16="http://schemas.microsoft.com/office/drawing/2014/main" id="{EEE787BA-7FFB-4EE0-9F97-102B283292B4}"/>
              </a:ext>
            </a:extLst>
          </p:cNvPr>
          <p:cNvSpPr txBox="1"/>
          <p:nvPr/>
        </p:nvSpPr>
        <p:spPr>
          <a:xfrm>
            <a:off x="671413" y="949645"/>
            <a:ext cx="6774513" cy="2585323"/>
          </a:xfrm>
          <a:prstGeom prst="rect">
            <a:avLst/>
          </a:prstGeom>
          <a:noFill/>
        </p:spPr>
        <p:txBody>
          <a:bodyPr wrap="square" rtlCol="0">
            <a:spAutoFit/>
          </a:bodyPr>
          <a:lstStyle/>
          <a:p>
            <a:r>
              <a:rPr lang="pt-BR" dirty="0"/>
              <a:t>Exercício 20 – usando </a:t>
            </a:r>
            <a:r>
              <a:rPr lang="pt-BR" dirty="0" err="1"/>
              <a:t>Group</a:t>
            </a:r>
            <a:r>
              <a:rPr lang="pt-BR" dirty="0"/>
              <a:t> </a:t>
            </a:r>
            <a:r>
              <a:rPr lang="pt-BR" dirty="0" err="1"/>
              <a:t>By</a:t>
            </a:r>
            <a:r>
              <a:rPr lang="pt-BR" dirty="0"/>
              <a:t>, </a:t>
            </a:r>
            <a:r>
              <a:rPr lang="pt-BR" dirty="0" err="1"/>
              <a:t>Order</a:t>
            </a:r>
            <a:r>
              <a:rPr lang="pt-BR" dirty="0"/>
              <a:t> </a:t>
            </a:r>
            <a:r>
              <a:rPr lang="pt-BR" dirty="0" err="1"/>
              <a:t>by</a:t>
            </a:r>
            <a:r>
              <a:rPr lang="pt-BR" dirty="0"/>
              <a:t>, </a:t>
            </a:r>
            <a:r>
              <a:rPr lang="pt-BR" dirty="0" err="1"/>
              <a:t>Count</a:t>
            </a:r>
            <a:r>
              <a:rPr lang="pt-BR" dirty="0"/>
              <a:t> e Sum:</a:t>
            </a:r>
          </a:p>
          <a:p>
            <a:r>
              <a:rPr lang="pt-BR" dirty="0"/>
              <a:t>Listar o nome dos pacientes , número de atendimentos e valor total das contas de um de um período de 01 de Janeiro de 2011 até 31/12/2021, ordenado por data de entrada</a:t>
            </a:r>
          </a:p>
          <a:p>
            <a:endParaRPr lang="pt-BR" dirty="0"/>
          </a:p>
          <a:p>
            <a:endParaRPr lang="pt-BR" dirty="0"/>
          </a:p>
          <a:p>
            <a:endParaRPr lang="pt-BR" dirty="0"/>
          </a:p>
          <a:p>
            <a:endParaRPr lang="pt-BR" dirty="0"/>
          </a:p>
          <a:p>
            <a:endParaRPr lang="pt-BR" dirty="0"/>
          </a:p>
        </p:txBody>
      </p:sp>
      <p:pic>
        <p:nvPicPr>
          <p:cNvPr id="6" name="Imagem 5">
            <a:extLst>
              <a:ext uri="{FF2B5EF4-FFF2-40B4-BE49-F238E27FC236}">
                <a16:creationId xmlns:a16="http://schemas.microsoft.com/office/drawing/2014/main" id="{E313E1BF-7CB7-4E48-BBC2-3F5118ABCB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123871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pt-BR" dirty="0"/>
              <a:t>Exemplo de Banco de Dados</a:t>
            </a:r>
          </a:p>
        </p:txBody>
      </p:sp>
      <p:sp>
        <p:nvSpPr>
          <p:cNvPr id="8" name="Google Shape;185;p30"/>
          <p:cNvSpPr txBox="1"/>
          <p:nvPr/>
        </p:nvSpPr>
        <p:spPr>
          <a:xfrm>
            <a:off x="979254" y="949645"/>
            <a:ext cx="5850462" cy="527461"/>
          </a:xfrm>
          <a:prstGeom prst="rect">
            <a:avLst/>
          </a:prstGeom>
          <a:noFill/>
          <a:ln>
            <a:noFill/>
          </a:ln>
        </p:spPr>
        <p:txBody>
          <a:bodyPr spcFirstLastPara="1" wrap="square" lIns="91425" tIns="91425" rIns="91425" bIns="91425" anchor="t" anchorCtr="0">
            <a:noAutofit/>
          </a:bodyPr>
          <a:lstStyle/>
          <a:p>
            <a:pPr lvl="0" algn="just"/>
            <a:r>
              <a:rPr lang="pt-BR" sz="1200" dirty="0">
                <a:solidFill>
                  <a:schemeClr val="dk1"/>
                </a:solidFill>
              </a:rPr>
              <a:t>Um exemplo bem simples da descrição de algumas tabelas e seus atributos</a:t>
            </a:r>
            <a:endParaRPr sz="1200" dirty="0">
              <a:solidFill>
                <a:schemeClr val="dk1"/>
              </a:solidFill>
            </a:endParaRPr>
          </a:p>
          <a:p>
            <a:pPr marL="0" lvl="0" indent="0" algn="just" rtl="0">
              <a:lnSpc>
                <a:spcPct val="115000"/>
              </a:lnSpc>
              <a:spcBef>
                <a:spcPts val="0"/>
              </a:spcBef>
              <a:spcAft>
                <a:spcPts val="0"/>
              </a:spcAft>
              <a:buNone/>
            </a:pPr>
            <a:endParaRPr sz="1200" dirty="0"/>
          </a:p>
          <a:p>
            <a:pPr marL="0" marR="0" lvl="0" indent="0" algn="just" rtl="0">
              <a:lnSpc>
                <a:spcPct val="100000"/>
              </a:lnSpc>
              <a:spcBef>
                <a:spcPts val="0"/>
              </a:spcBef>
              <a:spcAft>
                <a:spcPts val="0"/>
              </a:spcAft>
              <a:buNone/>
            </a:pPr>
            <a:endParaRPr dirty="0"/>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p:txBody>
      </p:sp>
      <p:pic>
        <p:nvPicPr>
          <p:cNvPr id="11" name="Google Shape;191;p30"/>
          <p:cNvPicPr preferRelativeResize="0"/>
          <p:nvPr/>
        </p:nvPicPr>
        <p:blipFill>
          <a:blip r:embed="rId2">
            <a:alphaModFix/>
          </a:blip>
          <a:stretch>
            <a:fillRect/>
          </a:stretch>
        </p:blipFill>
        <p:spPr>
          <a:xfrm>
            <a:off x="249067" y="801101"/>
            <a:ext cx="696320" cy="605666"/>
          </a:xfrm>
          <a:prstGeom prst="rect">
            <a:avLst/>
          </a:prstGeom>
          <a:noFill/>
          <a:ln>
            <a:noFill/>
          </a:ln>
        </p:spPr>
      </p:pic>
      <p:pic>
        <p:nvPicPr>
          <p:cNvPr id="34" name="Imagem 33">
            <a:extLst>
              <a:ext uri="{FF2B5EF4-FFF2-40B4-BE49-F238E27FC236}">
                <a16:creationId xmlns:a16="http://schemas.microsoft.com/office/drawing/2014/main" id="{EEF61074-7596-48B9-AD02-7E83D4CC1D3D}"/>
              </a:ext>
            </a:extLst>
          </p:cNvPr>
          <p:cNvPicPr>
            <a:picLocks noChangeAspect="1"/>
          </p:cNvPicPr>
          <p:nvPr/>
        </p:nvPicPr>
        <p:blipFill>
          <a:blip r:embed="rId3"/>
          <a:stretch>
            <a:fillRect/>
          </a:stretch>
        </p:blipFill>
        <p:spPr>
          <a:xfrm>
            <a:off x="1072217" y="1326779"/>
            <a:ext cx="6829716" cy="3205146"/>
          </a:xfrm>
          <a:prstGeom prst="rect">
            <a:avLst/>
          </a:prstGeom>
        </p:spPr>
      </p:pic>
      <p:pic>
        <p:nvPicPr>
          <p:cNvPr id="6" name="Imagem 5">
            <a:extLst>
              <a:ext uri="{FF2B5EF4-FFF2-40B4-BE49-F238E27FC236}">
                <a16:creationId xmlns:a16="http://schemas.microsoft.com/office/drawing/2014/main" id="{4531FE8B-1E88-46AA-A22E-9570F9C9D1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503103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pt-BR" dirty="0"/>
              <a:t>Modelo de Dados</a:t>
            </a:r>
          </a:p>
        </p:txBody>
      </p:sp>
      <p:sp>
        <p:nvSpPr>
          <p:cNvPr id="8" name="Google Shape;185;p30"/>
          <p:cNvSpPr txBox="1"/>
          <p:nvPr/>
        </p:nvSpPr>
        <p:spPr>
          <a:xfrm>
            <a:off x="1115237" y="715672"/>
            <a:ext cx="7205585" cy="527461"/>
          </a:xfrm>
          <a:prstGeom prst="rect">
            <a:avLst/>
          </a:prstGeom>
          <a:noFill/>
          <a:ln>
            <a:noFill/>
          </a:ln>
        </p:spPr>
        <p:txBody>
          <a:bodyPr spcFirstLastPara="1" wrap="square" lIns="91425" tIns="91425" rIns="91425" bIns="91425" anchor="t" anchorCtr="0">
            <a:noAutofit/>
          </a:bodyPr>
          <a:lstStyle/>
          <a:p>
            <a:pPr algn="just">
              <a:lnSpc>
                <a:spcPct val="115000"/>
              </a:lnSpc>
            </a:pPr>
            <a:r>
              <a:rPr lang="en-US" sz="1200" dirty="0" err="1"/>
              <a:t>Os</a:t>
            </a:r>
            <a:r>
              <a:rPr lang="en-US" sz="1200" dirty="0"/>
              <a:t> </a:t>
            </a:r>
            <a:r>
              <a:rPr lang="en-US" sz="1200" dirty="0" err="1"/>
              <a:t>engenheiros</a:t>
            </a:r>
            <a:r>
              <a:rPr lang="en-US" sz="1200" dirty="0"/>
              <a:t> </a:t>
            </a:r>
            <a:r>
              <a:rPr lang="en-US" sz="1200" dirty="0" err="1"/>
              <a:t>desenvolvem</a:t>
            </a:r>
            <a:r>
              <a:rPr lang="en-US" sz="1200" dirty="0"/>
              <a:t> o </a:t>
            </a:r>
            <a:r>
              <a:rPr lang="en-US" sz="1200" dirty="0" err="1"/>
              <a:t>modelo</a:t>
            </a:r>
            <a:r>
              <a:rPr lang="en-US" sz="1200" dirty="0"/>
              <a:t> de um </a:t>
            </a:r>
            <a:r>
              <a:rPr lang="en-US" sz="1200" dirty="0" err="1"/>
              <a:t>carro</a:t>
            </a:r>
            <a:r>
              <a:rPr lang="en-US" sz="1200" dirty="0"/>
              <a:t> para </a:t>
            </a:r>
            <a:r>
              <a:rPr lang="en-US" sz="1200" dirty="0" err="1"/>
              <a:t>aperfeiçoar</a:t>
            </a:r>
            <a:r>
              <a:rPr lang="en-US" sz="1200" dirty="0"/>
              <a:t> </a:t>
            </a:r>
            <a:r>
              <a:rPr lang="en-US" sz="1200" dirty="0" err="1"/>
              <a:t>os</a:t>
            </a:r>
            <a:r>
              <a:rPr lang="en-US" sz="1200" dirty="0"/>
              <a:t> </a:t>
            </a:r>
            <a:r>
              <a:rPr lang="en-US" sz="1200" dirty="0" err="1"/>
              <a:t>detalhes</a:t>
            </a:r>
            <a:r>
              <a:rPr lang="en-US" sz="1200" dirty="0"/>
              <a:t> antes de </a:t>
            </a:r>
            <a:r>
              <a:rPr lang="en-US" sz="1200" dirty="0" err="1"/>
              <a:t>produzi</a:t>
            </a:r>
            <a:r>
              <a:rPr lang="en-US" sz="1200" dirty="0"/>
              <a:t>-lo. Da </a:t>
            </a:r>
            <a:r>
              <a:rPr lang="en-US" sz="1200" dirty="0" err="1"/>
              <a:t>mesma</a:t>
            </a:r>
            <a:r>
              <a:rPr lang="en-US" sz="1200" dirty="0"/>
              <a:t> forma, </a:t>
            </a:r>
            <a:r>
              <a:rPr lang="en-US" sz="1200" dirty="0" err="1"/>
              <a:t>os</a:t>
            </a:r>
            <a:r>
              <a:rPr lang="en-US" sz="1200" dirty="0"/>
              <a:t> </a:t>
            </a:r>
            <a:r>
              <a:rPr lang="en-US" sz="1200" dirty="0" err="1"/>
              <a:t>arquitetos</a:t>
            </a:r>
            <a:r>
              <a:rPr lang="en-US" sz="1200" dirty="0"/>
              <a:t> de </a:t>
            </a:r>
            <a:r>
              <a:rPr lang="en-US" sz="1200" dirty="0" err="1"/>
              <a:t>sistemas</a:t>
            </a:r>
            <a:r>
              <a:rPr lang="en-US" sz="1200" dirty="0"/>
              <a:t> </a:t>
            </a:r>
            <a:r>
              <a:rPr lang="en-US" sz="1200" dirty="0" err="1"/>
              <a:t>desenvolvem</a:t>
            </a:r>
            <a:r>
              <a:rPr lang="en-US" sz="1200" dirty="0"/>
              <a:t> </a:t>
            </a:r>
            <a:r>
              <a:rPr lang="en-US" sz="1200" dirty="0" err="1"/>
              <a:t>modelos</a:t>
            </a:r>
            <a:r>
              <a:rPr lang="en-US" sz="1200" dirty="0"/>
              <a:t> para </a:t>
            </a:r>
            <a:r>
              <a:rPr lang="en-US" sz="1200" dirty="0" err="1"/>
              <a:t>explorar</a:t>
            </a:r>
            <a:r>
              <a:rPr lang="en-US" sz="1200" dirty="0"/>
              <a:t> </a:t>
            </a:r>
            <a:r>
              <a:rPr lang="en-US" sz="1200" dirty="0" err="1"/>
              <a:t>idéias</a:t>
            </a:r>
            <a:r>
              <a:rPr lang="en-US" sz="1200" dirty="0"/>
              <a:t> e </a:t>
            </a:r>
            <a:r>
              <a:rPr lang="en-US" sz="1200" dirty="0" err="1"/>
              <a:t>compreender</a:t>
            </a:r>
            <a:r>
              <a:rPr lang="en-US" sz="1200" dirty="0"/>
              <a:t> </a:t>
            </a:r>
            <a:r>
              <a:rPr lang="en-US" sz="1200" dirty="0" err="1"/>
              <a:t>melhor</a:t>
            </a:r>
            <a:r>
              <a:rPr lang="en-US" sz="1200" dirty="0"/>
              <a:t> o </a:t>
            </a:r>
            <a:r>
              <a:rPr lang="en-US" sz="1200" dirty="0" err="1"/>
              <a:t>projeto</a:t>
            </a:r>
            <a:r>
              <a:rPr lang="en-US" sz="1200" dirty="0"/>
              <a:t> do banco de dados.</a:t>
            </a:r>
            <a:endParaRPr lang="pt-BR" sz="1200" dirty="0"/>
          </a:p>
          <a:p>
            <a:pPr marL="0" lvl="0" indent="0" algn="just" rtl="0">
              <a:lnSpc>
                <a:spcPct val="115000"/>
              </a:lnSpc>
              <a:spcBef>
                <a:spcPts val="0"/>
              </a:spcBef>
              <a:spcAft>
                <a:spcPts val="0"/>
              </a:spcAft>
              <a:buNone/>
            </a:pPr>
            <a:endParaRPr sz="1200" dirty="0"/>
          </a:p>
          <a:p>
            <a:pPr marL="0" marR="0" lvl="0" indent="0" algn="just" rtl="0">
              <a:lnSpc>
                <a:spcPct val="100000"/>
              </a:lnSpc>
              <a:spcBef>
                <a:spcPts val="0"/>
              </a:spcBef>
              <a:spcAft>
                <a:spcPts val="0"/>
              </a:spcAft>
              <a:buNone/>
            </a:pPr>
            <a:endParaRPr dirty="0"/>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p:txBody>
      </p:sp>
      <p:pic>
        <p:nvPicPr>
          <p:cNvPr id="11" name="Google Shape;191;p30"/>
          <p:cNvPicPr preferRelativeResize="0"/>
          <p:nvPr/>
        </p:nvPicPr>
        <p:blipFill>
          <a:blip r:embed="rId2">
            <a:alphaModFix/>
          </a:blip>
          <a:stretch>
            <a:fillRect/>
          </a:stretch>
        </p:blipFill>
        <p:spPr>
          <a:xfrm>
            <a:off x="249067" y="801101"/>
            <a:ext cx="696320" cy="605666"/>
          </a:xfrm>
          <a:prstGeom prst="rect">
            <a:avLst/>
          </a:prstGeom>
          <a:noFill/>
          <a:ln>
            <a:noFill/>
          </a:ln>
        </p:spPr>
      </p:pic>
      <p:pic>
        <p:nvPicPr>
          <p:cNvPr id="2" name="Imagem 1">
            <a:extLst>
              <a:ext uri="{FF2B5EF4-FFF2-40B4-BE49-F238E27FC236}">
                <a16:creationId xmlns:a16="http://schemas.microsoft.com/office/drawing/2014/main" id="{E405BB0E-4F26-4C01-BEE7-5F9A4161A91A}"/>
              </a:ext>
            </a:extLst>
          </p:cNvPr>
          <p:cNvPicPr>
            <a:picLocks noChangeAspect="1"/>
          </p:cNvPicPr>
          <p:nvPr/>
        </p:nvPicPr>
        <p:blipFill>
          <a:blip r:embed="rId3"/>
          <a:stretch>
            <a:fillRect/>
          </a:stretch>
        </p:blipFill>
        <p:spPr>
          <a:xfrm>
            <a:off x="1438742" y="1577806"/>
            <a:ext cx="6007115" cy="3545450"/>
          </a:xfrm>
          <a:prstGeom prst="rect">
            <a:avLst/>
          </a:prstGeom>
        </p:spPr>
      </p:pic>
      <p:pic>
        <p:nvPicPr>
          <p:cNvPr id="6" name="Imagem 5">
            <a:extLst>
              <a:ext uri="{FF2B5EF4-FFF2-40B4-BE49-F238E27FC236}">
                <a16:creationId xmlns:a16="http://schemas.microsoft.com/office/drawing/2014/main" id="{C2575773-F443-4700-B643-07FB6D4C43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3559145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pt-BR" dirty="0"/>
              <a:t>Modelo de Relacionamento entre Entidades – Modelo ER</a:t>
            </a:r>
          </a:p>
        </p:txBody>
      </p:sp>
      <p:sp>
        <p:nvSpPr>
          <p:cNvPr id="8" name="Google Shape;185;p30"/>
          <p:cNvSpPr txBox="1"/>
          <p:nvPr/>
        </p:nvSpPr>
        <p:spPr>
          <a:xfrm>
            <a:off x="1115237" y="715672"/>
            <a:ext cx="7205585" cy="527461"/>
          </a:xfrm>
          <a:prstGeom prst="rect">
            <a:avLst/>
          </a:prstGeom>
          <a:noFill/>
          <a:ln>
            <a:noFill/>
          </a:ln>
        </p:spPr>
        <p:txBody>
          <a:bodyPr spcFirstLastPara="1" wrap="square" lIns="91425" tIns="91425" rIns="91425" bIns="91425" anchor="t" anchorCtr="0">
            <a:noAutofit/>
          </a:bodyPr>
          <a:lstStyle/>
          <a:p>
            <a:pPr algn="just">
              <a:lnSpc>
                <a:spcPct val="115000"/>
              </a:lnSpc>
            </a:pPr>
            <a:r>
              <a:rPr lang="pt-BR" sz="1200" dirty="0"/>
              <a:t>Em um sistema eficiente, os dados são divididos em entidades ou categorias discretas. Um modelo de ER (</a:t>
            </a:r>
            <a:r>
              <a:rPr lang="pt-BR" sz="1200" dirty="0" err="1"/>
              <a:t>Entity</a:t>
            </a:r>
            <a:r>
              <a:rPr lang="pt-BR" sz="1200" dirty="0"/>
              <a:t> </a:t>
            </a:r>
            <a:r>
              <a:rPr lang="pt-BR" sz="1200" dirty="0" err="1"/>
              <a:t>Relationship</a:t>
            </a:r>
            <a:r>
              <a:rPr lang="pt-BR" sz="1200" dirty="0"/>
              <a:t>) é uma ilustração de várias entidades em uma empresa e dos relacionamentos entre elas. Um modelo de ER é derivado de especificações de negócios ou narrativas e é criado durante a fase de análise do ciclo de vida de desenvolvimento do sistema. Os modelos de ER separam as informações necessárias a uma empresa das atividades realizadas por ela. Embora as empresas possam mudar de atividades, o tipo de informações tende a permanecer constante. Portanto, as estruturas de dados também tendem a permanecer constantes.</a:t>
            </a:r>
          </a:p>
          <a:p>
            <a:pPr algn="just">
              <a:lnSpc>
                <a:spcPct val="115000"/>
              </a:lnSpc>
            </a:pPr>
            <a:endParaRPr lang="pt-BR" sz="1200" dirty="0"/>
          </a:p>
          <a:p>
            <a:r>
              <a:rPr lang="en-US" sz="1200" b="1" dirty="0" err="1"/>
              <a:t>Componentes</a:t>
            </a:r>
            <a:r>
              <a:rPr lang="en-US" sz="1200" b="1" dirty="0"/>
              <a:t> </a:t>
            </a:r>
            <a:r>
              <a:rPr lang="en-US" sz="1200" b="1" dirty="0" err="1"/>
              <a:t>Principais</a:t>
            </a:r>
            <a:endParaRPr lang="pt-BR" sz="1200" b="1" dirty="0"/>
          </a:p>
          <a:p>
            <a:pPr lvl="0"/>
            <a:r>
              <a:rPr lang="en-US" sz="1200" b="1" dirty="0" err="1"/>
              <a:t>Entidade</a:t>
            </a:r>
            <a:r>
              <a:rPr lang="en-US" sz="1200" b="1" dirty="0"/>
              <a:t>: </a:t>
            </a:r>
            <a:r>
              <a:rPr lang="en-US" sz="1200" dirty="0"/>
              <a:t>Algo </a:t>
            </a:r>
            <a:r>
              <a:rPr lang="en-US" sz="1200" dirty="0" err="1"/>
              <a:t>importante</a:t>
            </a:r>
            <a:r>
              <a:rPr lang="en-US" sz="1200" dirty="0"/>
              <a:t> </a:t>
            </a:r>
            <a:r>
              <a:rPr lang="en-US" sz="1200" dirty="0" err="1"/>
              <a:t>sobre</a:t>
            </a:r>
            <a:r>
              <a:rPr lang="en-US" sz="1200" dirty="0"/>
              <a:t> o qual </a:t>
            </a:r>
            <a:r>
              <a:rPr lang="en-US" sz="1200" dirty="0" err="1"/>
              <a:t>são</a:t>
            </a:r>
            <a:r>
              <a:rPr lang="en-US" sz="1200" dirty="0"/>
              <a:t> </a:t>
            </a:r>
            <a:r>
              <a:rPr lang="en-US" sz="1200" dirty="0" err="1"/>
              <a:t>necessárias</a:t>
            </a:r>
            <a:r>
              <a:rPr lang="en-US" sz="1200" dirty="0"/>
              <a:t> </a:t>
            </a:r>
            <a:r>
              <a:rPr lang="en-US" sz="1200" dirty="0" err="1"/>
              <a:t>informações</a:t>
            </a:r>
            <a:r>
              <a:rPr lang="en-US" sz="1200" dirty="0"/>
              <a:t>. Como </a:t>
            </a:r>
            <a:r>
              <a:rPr lang="en-US" sz="1200" dirty="0" err="1"/>
              <a:t>exemplos</a:t>
            </a:r>
            <a:r>
              <a:rPr lang="en-US" sz="1200" dirty="0"/>
              <a:t>, </a:t>
            </a:r>
            <a:r>
              <a:rPr lang="en-US" sz="1200" dirty="0" err="1"/>
              <a:t>podemos</a:t>
            </a:r>
            <a:r>
              <a:rPr lang="en-US" sz="1200" dirty="0"/>
              <a:t> </a:t>
            </a:r>
            <a:r>
              <a:rPr lang="en-US" sz="1200" dirty="0" err="1"/>
              <a:t>citar</a:t>
            </a:r>
            <a:r>
              <a:rPr lang="en-US" sz="1200" dirty="0"/>
              <a:t> </a:t>
            </a:r>
            <a:r>
              <a:rPr lang="en-US" sz="1200" dirty="0" err="1"/>
              <a:t>departamentos</a:t>
            </a:r>
            <a:r>
              <a:rPr lang="en-US" sz="1200" dirty="0"/>
              <a:t>, </a:t>
            </a:r>
            <a:r>
              <a:rPr lang="en-US" sz="1200" dirty="0" err="1"/>
              <a:t>funcionários</a:t>
            </a:r>
            <a:r>
              <a:rPr lang="en-US" sz="1200" dirty="0"/>
              <a:t> e </a:t>
            </a:r>
            <a:r>
              <a:rPr lang="en-US" sz="1200" dirty="0" err="1"/>
              <a:t>pedidos</a:t>
            </a:r>
            <a:r>
              <a:rPr lang="en-US" sz="1200" dirty="0"/>
              <a:t>.</a:t>
            </a:r>
            <a:endParaRPr lang="pt-BR" sz="1200" dirty="0"/>
          </a:p>
          <a:p>
            <a:pPr lvl="0"/>
            <a:r>
              <a:rPr lang="en-US" sz="1200" b="1" dirty="0" err="1"/>
              <a:t>Atributo</a:t>
            </a:r>
            <a:r>
              <a:rPr lang="en-US" sz="1200" b="1" dirty="0"/>
              <a:t>: </a:t>
            </a:r>
            <a:r>
              <a:rPr lang="en-US" sz="1200" dirty="0"/>
              <a:t>Algo que </a:t>
            </a:r>
            <a:r>
              <a:rPr lang="en-US" sz="1200" dirty="0" err="1"/>
              <a:t>descreve</a:t>
            </a:r>
            <a:r>
              <a:rPr lang="en-US" sz="1200" dirty="0"/>
              <a:t> </a:t>
            </a:r>
            <a:r>
              <a:rPr lang="en-US" sz="1200" dirty="0" err="1"/>
              <a:t>ou</a:t>
            </a:r>
            <a:r>
              <a:rPr lang="en-US" sz="1200" dirty="0"/>
              <a:t> </a:t>
            </a:r>
            <a:r>
              <a:rPr lang="en-US" sz="1200" dirty="0" err="1"/>
              <a:t>qualifica</a:t>
            </a:r>
            <a:r>
              <a:rPr lang="en-US" sz="1200" dirty="0"/>
              <a:t> </a:t>
            </a:r>
            <a:r>
              <a:rPr lang="en-US" sz="1200" dirty="0" err="1"/>
              <a:t>uma</a:t>
            </a:r>
            <a:r>
              <a:rPr lang="en-US" sz="1200" dirty="0"/>
              <a:t> </a:t>
            </a:r>
            <a:r>
              <a:rPr lang="en-US" sz="1200" dirty="0" err="1"/>
              <a:t>entidade</a:t>
            </a:r>
            <a:r>
              <a:rPr lang="en-US" sz="1200" dirty="0"/>
              <a:t>. Por </a:t>
            </a:r>
            <a:r>
              <a:rPr lang="en-US" sz="1200" dirty="0" err="1"/>
              <a:t>exemplo</a:t>
            </a:r>
            <a:r>
              <a:rPr lang="en-US" sz="1200" dirty="0"/>
              <a:t>, para a </a:t>
            </a:r>
            <a:r>
              <a:rPr lang="en-US" sz="1200" dirty="0" err="1"/>
              <a:t>entidade</a:t>
            </a:r>
            <a:r>
              <a:rPr lang="en-US" sz="1200" dirty="0"/>
              <a:t> de </a:t>
            </a:r>
            <a:r>
              <a:rPr lang="en-US" sz="1200" dirty="0" err="1"/>
              <a:t>funcionário</a:t>
            </a:r>
            <a:r>
              <a:rPr lang="en-US" sz="1200" dirty="0"/>
              <a:t>, </a:t>
            </a:r>
            <a:r>
              <a:rPr lang="en-US" sz="1200" dirty="0" err="1"/>
              <a:t>os</a:t>
            </a:r>
            <a:r>
              <a:rPr lang="en-US" sz="1200" dirty="0"/>
              <a:t> </a:t>
            </a:r>
            <a:r>
              <a:rPr lang="en-US" sz="1200" dirty="0" err="1"/>
              <a:t>atributos</a:t>
            </a:r>
            <a:r>
              <a:rPr lang="en-US" sz="1200" dirty="0"/>
              <a:t> </a:t>
            </a:r>
            <a:r>
              <a:rPr lang="en-US" sz="1200" dirty="0" err="1"/>
              <a:t>serão</a:t>
            </a:r>
            <a:r>
              <a:rPr lang="en-US" sz="1200" dirty="0"/>
              <a:t> o </a:t>
            </a:r>
            <a:r>
              <a:rPr lang="en-US" sz="1200" dirty="0" err="1"/>
              <a:t>número</a:t>
            </a:r>
            <a:r>
              <a:rPr lang="en-US" sz="1200" dirty="0"/>
              <a:t>, o </a:t>
            </a:r>
            <a:r>
              <a:rPr lang="en-US" sz="1200" dirty="0" err="1"/>
              <a:t>nome</a:t>
            </a:r>
            <a:r>
              <a:rPr lang="en-US" sz="1200" dirty="0"/>
              <a:t>, o cargo, a data de </a:t>
            </a:r>
            <a:r>
              <a:rPr lang="en-US" sz="1200" dirty="0" err="1"/>
              <a:t>admissão</a:t>
            </a:r>
            <a:r>
              <a:rPr lang="en-US" sz="1200" dirty="0"/>
              <a:t>, o </a:t>
            </a:r>
            <a:r>
              <a:rPr lang="en-US" sz="1200" dirty="0" err="1"/>
              <a:t>número</a:t>
            </a:r>
            <a:r>
              <a:rPr lang="en-US" sz="1200" dirty="0"/>
              <a:t> do </a:t>
            </a:r>
            <a:r>
              <a:rPr lang="en-US" sz="1200" dirty="0" err="1"/>
              <a:t>departamento</a:t>
            </a:r>
            <a:r>
              <a:rPr lang="en-US" sz="1200" dirty="0"/>
              <a:t> e outros dados </a:t>
            </a:r>
            <a:r>
              <a:rPr lang="en-US" sz="1200" dirty="0" err="1"/>
              <a:t>sobre</a:t>
            </a:r>
            <a:r>
              <a:rPr lang="en-US" sz="1200" dirty="0"/>
              <a:t> o </a:t>
            </a:r>
            <a:r>
              <a:rPr lang="en-US" sz="1200" dirty="0" err="1"/>
              <a:t>funcionário</a:t>
            </a:r>
            <a:r>
              <a:rPr lang="en-US" sz="1200" dirty="0"/>
              <a:t>. </a:t>
            </a:r>
            <a:r>
              <a:rPr lang="en-US" sz="1200" dirty="0" err="1"/>
              <a:t>Cada</a:t>
            </a:r>
            <a:r>
              <a:rPr lang="en-US" sz="1200" dirty="0"/>
              <a:t> um </a:t>
            </a:r>
            <a:r>
              <a:rPr lang="en-US" sz="1200" dirty="0" err="1"/>
              <a:t>desses</a:t>
            </a:r>
            <a:r>
              <a:rPr lang="en-US" sz="1200" dirty="0"/>
              <a:t> </a:t>
            </a:r>
            <a:r>
              <a:rPr lang="en-US" sz="1200" dirty="0" err="1"/>
              <a:t>atributos</a:t>
            </a:r>
            <a:r>
              <a:rPr lang="en-US" sz="1200" dirty="0"/>
              <a:t> é </a:t>
            </a:r>
            <a:r>
              <a:rPr lang="en-US" sz="1200" dirty="0" err="1"/>
              <a:t>obrigatório</a:t>
            </a:r>
            <a:r>
              <a:rPr lang="en-US" sz="1200" dirty="0"/>
              <a:t> </a:t>
            </a:r>
            <a:r>
              <a:rPr lang="en-US" sz="1200" dirty="0" err="1"/>
              <a:t>ou</a:t>
            </a:r>
            <a:r>
              <a:rPr lang="en-US" sz="1200" dirty="0"/>
              <a:t> </a:t>
            </a:r>
            <a:r>
              <a:rPr lang="en-US" sz="1200" dirty="0" err="1"/>
              <a:t>opcional</a:t>
            </a:r>
            <a:r>
              <a:rPr lang="en-US" sz="1200" dirty="0"/>
              <a:t>. </a:t>
            </a:r>
            <a:r>
              <a:rPr lang="en-US" sz="1200" dirty="0" err="1"/>
              <a:t>Esse</a:t>
            </a:r>
            <a:r>
              <a:rPr lang="en-US" sz="1200" dirty="0"/>
              <a:t> </a:t>
            </a:r>
            <a:r>
              <a:rPr lang="en-US" sz="1200" dirty="0" err="1"/>
              <a:t>estado</a:t>
            </a:r>
            <a:r>
              <a:rPr lang="en-US" sz="1200" dirty="0"/>
              <a:t> é </a:t>
            </a:r>
            <a:r>
              <a:rPr lang="en-US" sz="1200" dirty="0" err="1"/>
              <a:t>denominado</a:t>
            </a:r>
            <a:r>
              <a:rPr lang="en-US" sz="1200" dirty="0"/>
              <a:t> </a:t>
            </a:r>
            <a:r>
              <a:rPr lang="en-US" sz="1200" i="1" dirty="0" err="1"/>
              <a:t>opcionalidade</a:t>
            </a:r>
            <a:r>
              <a:rPr lang="en-US" sz="1200" dirty="0"/>
              <a:t>.</a:t>
            </a:r>
            <a:endParaRPr lang="pt-BR" sz="1200" dirty="0"/>
          </a:p>
          <a:p>
            <a:pPr lvl="0"/>
            <a:r>
              <a:rPr lang="en-US" sz="1200" b="1" dirty="0" err="1"/>
              <a:t>Relacionamento</a:t>
            </a:r>
            <a:r>
              <a:rPr lang="en-US" sz="1200" b="1" dirty="0"/>
              <a:t>: </a:t>
            </a:r>
            <a:r>
              <a:rPr lang="en-US" sz="1200" dirty="0"/>
              <a:t>Uma </a:t>
            </a:r>
            <a:r>
              <a:rPr lang="en-US" sz="1200" dirty="0" err="1"/>
              <a:t>associação</a:t>
            </a:r>
            <a:r>
              <a:rPr lang="en-US" sz="1200" dirty="0"/>
              <a:t> </a:t>
            </a:r>
            <a:r>
              <a:rPr lang="en-US" sz="1200" dirty="0" err="1"/>
              <a:t>nomeada</a:t>
            </a:r>
            <a:r>
              <a:rPr lang="en-US" sz="1200" dirty="0"/>
              <a:t> entre </a:t>
            </a:r>
            <a:r>
              <a:rPr lang="en-US" sz="1200" dirty="0" err="1"/>
              <a:t>entidades</a:t>
            </a:r>
            <a:r>
              <a:rPr lang="en-US" sz="1200" dirty="0"/>
              <a:t> que </a:t>
            </a:r>
            <a:r>
              <a:rPr lang="en-US" sz="1200" dirty="0" err="1"/>
              <a:t>exibe</a:t>
            </a:r>
            <a:r>
              <a:rPr lang="en-US" sz="1200" dirty="0"/>
              <a:t> a </a:t>
            </a:r>
            <a:r>
              <a:rPr lang="en-US" sz="1200" dirty="0" err="1"/>
              <a:t>opcionalidade</a:t>
            </a:r>
            <a:r>
              <a:rPr lang="en-US" sz="1200" dirty="0"/>
              <a:t> e o </a:t>
            </a:r>
            <a:r>
              <a:rPr lang="en-US" sz="1200" dirty="0" err="1"/>
              <a:t>grau</a:t>
            </a:r>
            <a:r>
              <a:rPr lang="en-US" sz="1200" dirty="0"/>
              <a:t>. Como </a:t>
            </a:r>
            <a:r>
              <a:rPr lang="en-US" sz="1200" dirty="0" err="1"/>
              <a:t>exemplos</a:t>
            </a:r>
            <a:r>
              <a:rPr lang="en-US" sz="1200" dirty="0"/>
              <a:t>, </a:t>
            </a:r>
            <a:r>
              <a:rPr lang="en-US" sz="1200" dirty="0" err="1"/>
              <a:t>podemos</a:t>
            </a:r>
            <a:r>
              <a:rPr lang="en-US" sz="1200" dirty="0"/>
              <a:t> </a:t>
            </a:r>
            <a:r>
              <a:rPr lang="en-US" sz="1200" dirty="0" err="1"/>
              <a:t>citar</a:t>
            </a:r>
            <a:r>
              <a:rPr lang="en-US" sz="1200" dirty="0"/>
              <a:t> as </a:t>
            </a:r>
            <a:r>
              <a:rPr lang="en-US" sz="1200" dirty="0" err="1"/>
              <a:t>associações</a:t>
            </a:r>
            <a:r>
              <a:rPr lang="en-US" sz="1200" dirty="0"/>
              <a:t> entre </a:t>
            </a:r>
            <a:r>
              <a:rPr lang="en-US" sz="1200" dirty="0" err="1"/>
              <a:t>funcionários</a:t>
            </a:r>
            <a:r>
              <a:rPr lang="en-US" sz="1200" dirty="0"/>
              <a:t> e </a:t>
            </a:r>
            <a:r>
              <a:rPr lang="en-US" sz="1200" dirty="0" err="1"/>
              <a:t>departamentos</a:t>
            </a:r>
            <a:r>
              <a:rPr lang="en-US" sz="1200" dirty="0"/>
              <a:t>, e entre </a:t>
            </a:r>
            <a:r>
              <a:rPr lang="en-US" sz="1200" dirty="0" err="1"/>
              <a:t>pedidos</a:t>
            </a:r>
            <a:r>
              <a:rPr lang="en-US" sz="1200" dirty="0"/>
              <a:t> e </a:t>
            </a:r>
            <a:r>
              <a:rPr lang="en-US" sz="1200" dirty="0" err="1"/>
              <a:t>itens</a:t>
            </a:r>
            <a:r>
              <a:rPr lang="en-US" sz="1200" dirty="0"/>
              <a:t>.</a:t>
            </a:r>
            <a:endParaRPr lang="pt-BR" sz="1200" dirty="0"/>
          </a:p>
          <a:p>
            <a:pPr algn="just">
              <a:lnSpc>
                <a:spcPct val="115000"/>
              </a:lnSpc>
            </a:pPr>
            <a:endParaRPr sz="1200" dirty="0"/>
          </a:p>
          <a:p>
            <a:pPr marL="0" marR="0" lvl="0" indent="0" algn="just" rtl="0">
              <a:lnSpc>
                <a:spcPct val="100000"/>
              </a:lnSpc>
              <a:spcBef>
                <a:spcPts val="0"/>
              </a:spcBef>
              <a:spcAft>
                <a:spcPts val="0"/>
              </a:spcAft>
              <a:buNone/>
            </a:pPr>
            <a:endParaRPr dirty="0"/>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p:txBody>
      </p:sp>
      <p:pic>
        <p:nvPicPr>
          <p:cNvPr id="11" name="Google Shape;191;p30"/>
          <p:cNvPicPr preferRelativeResize="0"/>
          <p:nvPr/>
        </p:nvPicPr>
        <p:blipFill>
          <a:blip r:embed="rId2">
            <a:alphaModFix/>
          </a:blip>
          <a:stretch>
            <a:fillRect/>
          </a:stretch>
        </p:blipFill>
        <p:spPr>
          <a:xfrm>
            <a:off x="249067" y="801101"/>
            <a:ext cx="696320" cy="605666"/>
          </a:xfrm>
          <a:prstGeom prst="rect">
            <a:avLst/>
          </a:prstGeom>
          <a:noFill/>
          <a:ln>
            <a:noFill/>
          </a:ln>
        </p:spPr>
      </p:pic>
      <p:pic>
        <p:nvPicPr>
          <p:cNvPr id="5" name="Imagem 4">
            <a:extLst>
              <a:ext uri="{FF2B5EF4-FFF2-40B4-BE49-F238E27FC236}">
                <a16:creationId xmlns:a16="http://schemas.microsoft.com/office/drawing/2014/main" id="{B5EFC7D3-181A-4324-BA0E-1B96C821D1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312941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pt-BR" dirty="0" err="1"/>
              <a:t>Convensões</a:t>
            </a:r>
            <a:r>
              <a:rPr lang="pt-BR" dirty="0"/>
              <a:t> de Modelo ER</a:t>
            </a:r>
          </a:p>
        </p:txBody>
      </p:sp>
      <p:pic>
        <p:nvPicPr>
          <p:cNvPr id="11" name="Google Shape;191;p30"/>
          <p:cNvPicPr preferRelativeResize="0"/>
          <p:nvPr/>
        </p:nvPicPr>
        <p:blipFill>
          <a:blip r:embed="rId2">
            <a:alphaModFix/>
          </a:blip>
          <a:stretch>
            <a:fillRect/>
          </a:stretch>
        </p:blipFill>
        <p:spPr>
          <a:xfrm>
            <a:off x="249067" y="801101"/>
            <a:ext cx="696320" cy="605666"/>
          </a:xfrm>
          <a:prstGeom prst="rect">
            <a:avLst/>
          </a:prstGeom>
          <a:noFill/>
          <a:ln>
            <a:noFill/>
          </a:ln>
        </p:spPr>
      </p:pic>
      <p:pic>
        <p:nvPicPr>
          <p:cNvPr id="2" name="Imagem 1">
            <a:extLst>
              <a:ext uri="{FF2B5EF4-FFF2-40B4-BE49-F238E27FC236}">
                <a16:creationId xmlns:a16="http://schemas.microsoft.com/office/drawing/2014/main" id="{EC2E7CC8-96C5-423B-9C8A-94D89133B260}"/>
              </a:ext>
            </a:extLst>
          </p:cNvPr>
          <p:cNvPicPr>
            <a:picLocks noChangeAspect="1"/>
          </p:cNvPicPr>
          <p:nvPr/>
        </p:nvPicPr>
        <p:blipFill>
          <a:blip r:embed="rId3"/>
          <a:stretch>
            <a:fillRect/>
          </a:stretch>
        </p:blipFill>
        <p:spPr>
          <a:xfrm>
            <a:off x="1097210" y="801101"/>
            <a:ext cx="7187312" cy="3994399"/>
          </a:xfrm>
          <a:prstGeom prst="rect">
            <a:avLst/>
          </a:prstGeom>
        </p:spPr>
      </p:pic>
      <p:pic>
        <p:nvPicPr>
          <p:cNvPr id="5" name="Imagem 4">
            <a:extLst>
              <a:ext uri="{FF2B5EF4-FFF2-40B4-BE49-F238E27FC236}">
                <a16:creationId xmlns:a16="http://schemas.microsoft.com/office/drawing/2014/main" id="{0883AB98-3C6F-4FB7-8AC8-9F14D41CC3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314752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pt-BR" dirty="0"/>
              <a:t>Relacionando Várias Tabelas</a:t>
            </a:r>
          </a:p>
        </p:txBody>
      </p:sp>
      <p:pic>
        <p:nvPicPr>
          <p:cNvPr id="11" name="Google Shape;191;p30"/>
          <p:cNvPicPr preferRelativeResize="0"/>
          <p:nvPr/>
        </p:nvPicPr>
        <p:blipFill>
          <a:blip r:embed="rId2">
            <a:alphaModFix/>
          </a:blip>
          <a:stretch>
            <a:fillRect/>
          </a:stretch>
        </p:blipFill>
        <p:spPr>
          <a:xfrm>
            <a:off x="249067" y="801101"/>
            <a:ext cx="696320" cy="605666"/>
          </a:xfrm>
          <a:prstGeom prst="rect">
            <a:avLst/>
          </a:prstGeom>
          <a:noFill/>
          <a:ln>
            <a:noFill/>
          </a:ln>
        </p:spPr>
      </p:pic>
      <p:pic>
        <p:nvPicPr>
          <p:cNvPr id="3" name="Imagem 2">
            <a:extLst>
              <a:ext uri="{FF2B5EF4-FFF2-40B4-BE49-F238E27FC236}">
                <a16:creationId xmlns:a16="http://schemas.microsoft.com/office/drawing/2014/main" id="{4ECFA65B-0BA5-421A-904C-C2E34EBCD027}"/>
              </a:ext>
            </a:extLst>
          </p:cNvPr>
          <p:cNvPicPr>
            <a:picLocks noChangeAspect="1"/>
          </p:cNvPicPr>
          <p:nvPr/>
        </p:nvPicPr>
        <p:blipFill>
          <a:blip r:embed="rId3"/>
          <a:stretch>
            <a:fillRect/>
          </a:stretch>
        </p:blipFill>
        <p:spPr>
          <a:xfrm>
            <a:off x="1291670" y="801101"/>
            <a:ext cx="6797492" cy="4291532"/>
          </a:xfrm>
          <a:prstGeom prst="rect">
            <a:avLst/>
          </a:prstGeom>
        </p:spPr>
      </p:pic>
      <p:pic>
        <p:nvPicPr>
          <p:cNvPr id="5" name="Imagem 4">
            <a:extLst>
              <a:ext uri="{FF2B5EF4-FFF2-40B4-BE49-F238E27FC236}">
                <a16:creationId xmlns:a16="http://schemas.microsoft.com/office/drawing/2014/main" id="{742EB36E-14AF-4C80-944E-0DB18A0BB5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2023106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564A24EC-9AF7-46A5-AD3D-7116DBA7F907}"/>
              </a:ext>
            </a:extLst>
          </p:cNvPr>
          <p:cNvSpPr>
            <a:spLocks noGrp="1"/>
          </p:cNvSpPr>
          <p:nvPr>
            <p:ph type="title"/>
          </p:nvPr>
        </p:nvSpPr>
        <p:spPr/>
        <p:txBody>
          <a:bodyPr/>
          <a:lstStyle/>
          <a:p>
            <a:r>
              <a:rPr lang="pt-BR" dirty="0"/>
              <a:t>Relacionando Várias Tabelas (continuação)</a:t>
            </a:r>
          </a:p>
        </p:txBody>
      </p:sp>
      <p:pic>
        <p:nvPicPr>
          <p:cNvPr id="11" name="Google Shape;191;p30"/>
          <p:cNvPicPr preferRelativeResize="0"/>
          <p:nvPr/>
        </p:nvPicPr>
        <p:blipFill>
          <a:blip r:embed="rId2">
            <a:alphaModFix/>
          </a:blip>
          <a:stretch>
            <a:fillRect/>
          </a:stretch>
        </p:blipFill>
        <p:spPr>
          <a:xfrm>
            <a:off x="249067" y="801101"/>
            <a:ext cx="696320" cy="605666"/>
          </a:xfrm>
          <a:prstGeom prst="rect">
            <a:avLst/>
          </a:prstGeom>
          <a:noFill/>
          <a:ln>
            <a:noFill/>
          </a:ln>
        </p:spPr>
      </p:pic>
      <p:sp>
        <p:nvSpPr>
          <p:cNvPr id="2" name="CaixaDeTexto 1">
            <a:extLst>
              <a:ext uri="{FF2B5EF4-FFF2-40B4-BE49-F238E27FC236}">
                <a16:creationId xmlns:a16="http://schemas.microsoft.com/office/drawing/2014/main" id="{DDBF11E9-A354-4348-90A7-D45180610D5E}"/>
              </a:ext>
            </a:extLst>
          </p:cNvPr>
          <p:cNvSpPr txBox="1"/>
          <p:nvPr/>
        </p:nvSpPr>
        <p:spPr>
          <a:xfrm>
            <a:off x="1169181" y="969473"/>
            <a:ext cx="7607772" cy="3724096"/>
          </a:xfrm>
          <a:prstGeom prst="rect">
            <a:avLst/>
          </a:prstGeom>
          <a:noFill/>
        </p:spPr>
        <p:txBody>
          <a:bodyPr wrap="square" rtlCol="0">
            <a:spAutoFit/>
          </a:bodyPr>
          <a:lstStyle/>
          <a:p>
            <a:r>
              <a:rPr lang="pt-BR" sz="1600" dirty="0"/>
              <a:t>Diretrizes de Chaves Primárias e Chaves Estrangeiras</a:t>
            </a:r>
          </a:p>
          <a:p>
            <a:endParaRPr lang="pt-BR" sz="1600" dirty="0"/>
          </a:p>
          <a:p>
            <a:endParaRPr lang="pt-BR" sz="1600" dirty="0"/>
          </a:p>
          <a:p>
            <a:r>
              <a:rPr lang="pt-BR" sz="1600" dirty="0"/>
              <a:t>Não é possível usar valores duplicados em uma chave primária.</a:t>
            </a:r>
          </a:p>
          <a:p>
            <a:endParaRPr lang="pt-BR" sz="1600" dirty="0"/>
          </a:p>
          <a:p>
            <a:r>
              <a:rPr lang="pt-BR" sz="1600" dirty="0"/>
              <a:t>Em geral, não é possível alterar chaves primárias.</a:t>
            </a:r>
          </a:p>
          <a:p>
            <a:endParaRPr lang="pt-BR" sz="1600" dirty="0"/>
          </a:p>
          <a:p>
            <a:r>
              <a:rPr lang="pt-BR" sz="1600" dirty="0"/>
              <a:t>As chaves estrangeiras baseiam-se em valores de dados e são ponteiros lógicos (e não físicos).</a:t>
            </a:r>
          </a:p>
          <a:p>
            <a:endParaRPr lang="pt-BR" sz="1600" dirty="0"/>
          </a:p>
          <a:p>
            <a:r>
              <a:rPr lang="pt-BR" sz="1600" dirty="0"/>
              <a:t>Um valor de chave estrangeira deve corresponder a um valor de chave primária existente ou a um valor de chave exclusiva; ou então, deve ser nulo.</a:t>
            </a:r>
          </a:p>
          <a:p>
            <a:endParaRPr lang="pt-BR" sz="1600" dirty="0"/>
          </a:p>
          <a:p>
            <a:r>
              <a:rPr lang="pt-BR" sz="1600" dirty="0"/>
              <a:t>Uma chave estrangeira deve fazer referência a uma coluna de chave primária ou exclusiva.</a:t>
            </a:r>
          </a:p>
          <a:p>
            <a:endParaRPr lang="pt-BR" sz="1200" dirty="0"/>
          </a:p>
        </p:txBody>
      </p:sp>
      <p:pic>
        <p:nvPicPr>
          <p:cNvPr id="6" name="Google Shape;190;p30">
            <a:extLst>
              <a:ext uri="{FF2B5EF4-FFF2-40B4-BE49-F238E27FC236}">
                <a16:creationId xmlns:a16="http://schemas.microsoft.com/office/drawing/2014/main" id="{E57FFA34-C0DC-41FF-BAD2-2C6901F05ABD}"/>
              </a:ext>
            </a:extLst>
          </p:cNvPr>
          <p:cNvPicPr preferRelativeResize="0"/>
          <p:nvPr/>
        </p:nvPicPr>
        <p:blipFill>
          <a:blip r:embed="rId3">
            <a:alphaModFix/>
          </a:blip>
          <a:stretch>
            <a:fillRect/>
          </a:stretch>
        </p:blipFill>
        <p:spPr>
          <a:xfrm>
            <a:off x="833781" y="1680761"/>
            <a:ext cx="335400" cy="335400"/>
          </a:xfrm>
          <a:prstGeom prst="rect">
            <a:avLst/>
          </a:prstGeom>
          <a:noFill/>
          <a:ln>
            <a:noFill/>
          </a:ln>
        </p:spPr>
      </p:pic>
      <p:pic>
        <p:nvPicPr>
          <p:cNvPr id="7" name="Google Shape;190;p30">
            <a:extLst>
              <a:ext uri="{FF2B5EF4-FFF2-40B4-BE49-F238E27FC236}">
                <a16:creationId xmlns:a16="http://schemas.microsoft.com/office/drawing/2014/main" id="{F5F54C9B-2B4D-4AA4-9C0A-514D8395E987}"/>
              </a:ext>
            </a:extLst>
          </p:cNvPr>
          <p:cNvPicPr preferRelativeResize="0"/>
          <p:nvPr/>
        </p:nvPicPr>
        <p:blipFill>
          <a:blip r:embed="rId3">
            <a:alphaModFix/>
          </a:blip>
          <a:stretch>
            <a:fillRect/>
          </a:stretch>
        </p:blipFill>
        <p:spPr>
          <a:xfrm>
            <a:off x="832786" y="2234200"/>
            <a:ext cx="335400" cy="335400"/>
          </a:xfrm>
          <a:prstGeom prst="rect">
            <a:avLst/>
          </a:prstGeom>
          <a:noFill/>
          <a:ln>
            <a:noFill/>
          </a:ln>
        </p:spPr>
      </p:pic>
      <p:pic>
        <p:nvPicPr>
          <p:cNvPr id="8" name="Google Shape;190;p30">
            <a:extLst>
              <a:ext uri="{FF2B5EF4-FFF2-40B4-BE49-F238E27FC236}">
                <a16:creationId xmlns:a16="http://schemas.microsoft.com/office/drawing/2014/main" id="{A8B68306-2940-4265-802C-396285804AA9}"/>
              </a:ext>
            </a:extLst>
          </p:cNvPr>
          <p:cNvPicPr preferRelativeResize="0"/>
          <p:nvPr/>
        </p:nvPicPr>
        <p:blipFill>
          <a:blip r:embed="rId3">
            <a:alphaModFix/>
          </a:blip>
          <a:stretch>
            <a:fillRect/>
          </a:stretch>
        </p:blipFill>
        <p:spPr>
          <a:xfrm>
            <a:off x="832786" y="2739571"/>
            <a:ext cx="335400" cy="335400"/>
          </a:xfrm>
          <a:prstGeom prst="rect">
            <a:avLst/>
          </a:prstGeom>
          <a:noFill/>
          <a:ln>
            <a:noFill/>
          </a:ln>
        </p:spPr>
      </p:pic>
      <p:pic>
        <p:nvPicPr>
          <p:cNvPr id="9" name="Google Shape;190;p30">
            <a:extLst>
              <a:ext uri="{FF2B5EF4-FFF2-40B4-BE49-F238E27FC236}">
                <a16:creationId xmlns:a16="http://schemas.microsoft.com/office/drawing/2014/main" id="{8703B319-B278-40C6-B78D-FBC912F07692}"/>
              </a:ext>
            </a:extLst>
          </p:cNvPr>
          <p:cNvPicPr preferRelativeResize="0"/>
          <p:nvPr/>
        </p:nvPicPr>
        <p:blipFill>
          <a:blip r:embed="rId3">
            <a:alphaModFix/>
          </a:blip>
          <a:stretch>
            <a:fillRect/>
          </a:stretch>
        </p:blipFill>
        <p:spPr>
          <a:xfrm>
            <a:off x="832786" y="3436676"/>
            <a:ext cx="335400" cy="335400"/>
          </a:xfrm>
          <a:prstGeom prst="rect">
            <a:avLst/>
          </a:prstGeom>
          <a:noFill/>
          <a:ln>
            <a:noFill/>
          </a:ln>
        </p:spPr>
      </p:pic>
      <p:pic>
        <p:nvPicPr>
          <p:cNvPr id="10" name="Google Shape;190;p30">
            <a:extLst>
              <a:ext uri="{FF2B5EF4-FFF2-40B4-BE49-F238E27FC236}">
                <a16:creationId xmlns:a16="http://schemas.microsoft.com/office/drawing/2014/main" id="{D86387F8-6055-4EC5-86F3-22F4F3C83E8B}"/>
              </a:ext>
            </a:extLst>
          </p:cNvPr>
          <p:cNvPicPr preferRelativeResize="0"/>
          <p:nvPr/>
        </p:nvPicPr>
        <p:blipFill>
          <a:blip r:embed="rId3">
            <a:alphaModFix/>
          </a:blip>
          <a:stretch>
            <a:fillRect/>
          </a:stretch>
        </p:blipFill>
        <p:spPr>
          <a:xfrm>
            <a:off x="832786" y="4133781"/>
            <a:ext cx="335400" cy="335400"/>
          </a:xfrm>
          <a:prstGeom prst="rect">
            <a:avLst/>
          </a:prstGeom>
          <a:noFill/>
          <a:ln>
            <a:noFill/>
          </a:ln>
        </p:spPr>
      </p:pic>
      <p:pic>
        <p:nvPicPr>
          <p:cNvPr id="12" name="Imagem 11">
            <a:extLst>
              <a:ext uri="{FF2B5EF4-FFF2-40B4-BE49-F238E27FC236}">
                <a16:creationId xmlns:a16="http://schemas.microsoft.com/office/drawing/2014/main" id="{E40C407A-2E0D-4371-AE88-3BCFBC3F6D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6554" y="172436"/>
            <a:ext cx="1195808" cy="543549"/>
          </a:xfrm>
          <a:prstGeom prst="rect">
            <a:avLst/>
          </a:prstGeom>
        </p:spPr>
      </p:pic>
    </p:spTree>
    <p:extLst>
      <p:ext uri="{BB962C8B-B14F-4D97-AF65-F5344CB8AC3E}">
        <p14:creationId xmlns:p14="http://schemas.microsoft.com/office/powerpoint/2010/main" val="16080810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13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7&quot;&gt;&lt;elem m_fUsage=&quot;3.43900000000000005684E+00&quot;&gt;&lt;m_msothmcolidx val=&quot;0&quot;/&gt;&lt;m_rgb r=&quot;A3&quot; g=&quot;D9&quot; b=&quot;D9&quot;/&gt;&lt;m_nBrightness val=&quot;0&quot;/&gt;&lt;/elem&gt;&lt;elem m_fUsage=&quot;1.41682643648100059508E+00&quot;&gt;&lt;m_msothmcolidx val=&quot;0&quot;/&gt;&lt;m_rgb r=&quot;9E&quot; g=&quot;2D&quot; b=&quot;B1&quot;/&gt;&lt;m_nBrightness val=&quot;0&quot;/&gt;&lt;/elem&gt;&lt;elem m_fUsage=&quot;1.20667841354961047351E+00&quot;&gt;&lt;m_msothmcolidx val=&quot;0&quot;/&gt;&lt;m_rgb r=&quot;EC&quot; g=&quot;43&quot; b=&quot;71&quot;/&gt;&lt;m_nBrightness val=&quot;0&quot;/&gt;&lt;/elem&gt;&lt;elem m_fUsage=&quot;8.80119440100000316463E-01&quot;&gt;&lt;m_msothmcolidx val=&quot;0&quot;/&gt;&lt;m_rgb r=&quot;00&quot; g=&quot;8E&quot; b=&quot;CC&quot;/&gt;&lt;m_nBrightness val=&quot;0&quot;/&gt;&lt;/elem&gt;&lt;elem m_fUsage=&quot;6.84653792832900287557E-01&quot;&gt;&lt;m_msothmcolidx val=&quot;0&quot;/&gt;&lt;m_rgb r=&quot;9E&quot; g=&quot;2D&quot; b=&quot;11&quot;/&gt;&lt;m_nBrightness val=&quot;0&quot;/&gt;&lt;/elem&gt;&lt;elem m_fUsage=&quot;3.13810596090000171188E-01&quot;&gt;&lt;m_msothmcolidx val=&quot;0&quot;/&gt;&lt;m_rgb r=&quot;09&quot; g=&quot;A3&quot; b=&quot;FF&quot;/&gt;&lt;m_nBrightness val=&quot;0&quot;/&gt;&lt;/elem&gt;&lt;elem m_fUsage=&quot;2.05891132094649098594E-01&quot;&gt;&lt;m_msothmcolidx val=&quot;0&quot;/&gt;&lt;m_rgb r=&quot;D3&quot; g=&quot;E8&quot; b=&quot;ED&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MZcqiK.QS.uCKor15CERX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3wbatYagSyKSJhzbVoC0G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MZcqiK.QS.uCKor15CERX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MZcqiK.QS.uCKor15CERX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MZcqiK.QS.uCKor15CERX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MZcqiK.QS.uCKor15CERX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MZcqiK.QS.uCKor15CERX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MZcqiK.QS.uCKor15CERX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pwfHA3mKSQSlIsgihYk8A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pwfHA3mKSQSlIsgihYk8A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pwfHA3mKSQSlIsgihYk8A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pwfHA3mKSQSlIsgihYk8A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pwfHA3mKSQSlIsgihYk8A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pwfHA3mKSQSlIsgihYk8A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pwfHA3mKSQSlIsgihYk8A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mpmNO_54Sa2hlaXD_IEji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rDhZ.6C_Tu2XwAo0QYSkJ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yKhZnkiSTuqlYXlI_XspM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RqvyvM2iRHaxZ5i4g7GA.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Gf4VFSuEQQups0ulDuF19w"/>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X80pDCr0Q2Wp2L0wENcehQ"/>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v3c97NhnRtGIQipb0wENxQ"/>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50q1yE6hRTGv_ga4GbII8g"/>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ar.LJhckSGCxmH17d0fWVg"/>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Fn3EePDZRDCiGs6qA7F.ig"/>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esentation_template_16x9_aug18">
  <a:themeElements>
    <a:clrScheme name="Philips">
      <a:dk1>
        <a:sysClr val="windowText" lastClr="000000"/>
      </a:dk1>
      <a:lt1>
        <a:sysClr val="window" lastClr="FFFFFF"/>
      </a:lt1>
      <a:dk2>
        <a:srgbClr val="000000"/>
      </a:dk2>
      <a:lt2>
        <a:srgbClr val="FFFFFF"/>
      </a:lt2>
      <a:accent1>
        <a:srgbClr val="0066A1"/>
      </a:accent1>
      <a:accent2>
        <a:srgbClr val="1E9D8B"/>
      </a:accent2>
      <a:accent3>
        <a:srgbClr val="5B8F22"/>
      </a:accent3>
      <a:accent4>
        <a:srgbClr val="E98300"/>
      </a:accent4>
      <a:accent5>
        <a:srgbClr val="EC4371"/>
      </a:accent5>
      <a:accent6>
        <a:srgbClr val="9E2DB1"/>
      </a:accent6>
      <a:hlink>
        <a:srgbClr val="0089C4"/>
      </a:hlink>
      <a:folHlink>
        <a:srgbClr val="631D76"/>
      </a:folHlink>
    </a:clrScheme>
    <a:fontScheme name="Philips_New">
      <a:majorFont>
        <a:latin typeface="Calibri Light"/>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89C4"/>
        </a:solidFill>
        <a:ln w="25400" cap="flat" cmpd="sng" algn="ctr">
          <a:solidFill>
            <a:srgbClr val="0089C4"/>
          </a:solidFill>
          <a:prstDash val="solid"/>
        </a:ln>
        <a:effectLst/>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hilips_presentation_template_16x9_aug18" id="{56A13CBC-EF3E-41E6-B92F-C843FF6B9EC9}" vid="{DC2E6CF5-64B9-4E50-944C-546BB0E4E1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philips_presentation_template_16x9_aug18</Template>
  <TotalTime>597</TotalTime>
  <Words>2184</Words>
  <Application>Microsoft Office PowerPoint</Application>
  <PresentationFormat>Apresentação na tela (16:9)</PresentationFormat>
  <Paragraphs>193</Paragraphs>
  <Slides>30</Slides>
  <Notes>0</Notes>
  <HiddenSlides>0</HiddenSlides>
  <MMClips>0</MMClips>
  <ScaleCrop>false</ScaleCrop>
  <HeadingPairs>
    <vt:vector size="8" baseType="variant">
      <vt:variant>
        <vt:lpstr>Fontes usadas</vt:lpstr>
      </vt:variant>
      <vt:variant>
        <vt:i4>5</vt:i4>
      </vt:variant>
      <vt:variant>
        <vt:lpstr>Tema</vt:lpstr>
      </vt:variant>
      <vt:variant>
        <vt:i4>1</vt:i4>
      </vt:variant>
      <vt:variant>
        <vt:lpstr>Servidores OLE inseridos</vt:lpstr>
      </vt:variant>
      <vt:variant>
        <vt:i4>1</vt:i4>
      </vt:variant>
      <vt:variant>
        <vt:lpstr>Títulos de slides</vt:lpstr>
      </vt:variant>
      <vt:variant>
        <vt:i4>30</vt:i4>
      </vt:variant>
    </vt:vector>
  </HeadingPairs>
  <TitlesOfParts>
    <vt:vector size="37" baseType="lpstr">
      <vt:lpstr>Arial</vt:lpstr>
      <vt:lpstr>Calibri</vt:lpstr>
      <vt:lpstr>Calibri Light</vt:lpstr>
      <vt:lpstr>Courier New</vt:lpstr>
      <vt:lpstr>Times New Roman</vt:lpstr>
      <vt:lpstr>presentation_template_16x9_aug18</vt:lpstr>
      <vt:lpstr>think-cell Slide</vt:lpstr>
      <vt:lpstr>Apresentação do PowerPoint</vt:lpstr>
      <vt:lpstr>Introdução</vt:lpstr>
      <vt:lpstr>Introdução</vt:lpstr>
      <vt:lpstr>Exemplo de Banco de Dados</vt:lpstr>
      <vt:lpstr>Modelo de Dados</vt:lpstr>
      <vt:lpstr>Modelo de Relacionamento entre Entidades – Modelo ER</vt:lpstr>
      <vt:lpstr>Convensões de Modelo ER</vt:lpstr>
      <vt:lpstr>Relacionando Várias Tabelas</vt:lpstr>
      <vt:lpstr>Relacionando Várias Tabelas (continuação)</vt:lpstr>
      <vt:lpstr>Terminologia do Banco de Dados Relacional</vt:lpstr>
      <vt:lpstr>Terminologia Usada em um Banco de Dados Relacional (continuação)</vt:lpstr>
      <vt:lpstr>Propriedades de um Banco de dados</vt:lpstr>
      <vt:lpstr>Comunicando-se com um Banco de dados por meio de SQL</vt:lpstr>
      <vt:lpstr>SQL (Structured Query Language)</vt:lpstr>
      <vt:lpstr>Instruções SQL</vt:lpstr>
      <vt:lpstr>Recuperando Dados com a Instrução SQL SELECT</vt:lpstr>
      <vt:lpstr>Instrução SELECT Básica</vt:lpstr>
      <vt:lpstr>Instrução SELECT Básica</vt:lpstr>
      <vt:lpstr>Selecionando Todas as Colunas</vt:lpstr>
      <vt:lpstr>Selecionando colunas específicas</vt:lpstr>
      <vt:lpstr>Limitando linhas selecionadas</vt:lpstr>
      <vt:lpstr>Limitando linhas selecionadas (continuação)</vt:lpstr>
      <vt:lpstr>Usando a Cláusula WHERE</vt:lpstr>
      <vt:lpstr>Exercícios</vt:lpstr>
      <vt:lpstr>Exercícios</vt:lpstr>
      <vt:lpstr>Exercícios</vt:lpstr>
      <vt:lpstr>Exercícios</vt:lpstr>
      <vt:lpstr>Exercícios</vt:lpstr>
      <vt:lpstr>Exercícios</vt:lpstr>
      <vt:lpstr>Exercícios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Monica</dc:creator>
  <cp:lastModifiedBy>GHR</cp:lastModifiedBy>
  <cp:revision>72</cp:revision>
  <dcterms:created xsi:type="dcterms:W3CDTF">2018-12-03T16:05:32Z</dcterms:created>
  <dcterms:modified xsi:type="dcterms:W3CDTF">2023-06-07T20:17:06Z</dcterms:modified>
</cp:coreProperties>
</file>