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1965EA-1B67-4E21-BDE5-745BF6C1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39D894A-AA9B-40DF-A921-D1875309B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4BD3CEB-DD9D-4B31-9781-3CF115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3104840-5FC3-429B-A42E-21C497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4CA1AB5-FBB7-48AD-BB23-464AFB2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35989-ED81-4578-A7FE-C19C886B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4BB7D5F-D2F5-4AC5-ABAD-C7816E59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ED3D65-360F-46F4-B350-85D51B93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F8D0E21-06C0-4A72-804D-BE812FAB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C501FB1-5BCD-4552-8E75-99FD3C81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2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60AD2F6-27A8-4D27-A405-A071A416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35E0E95-76E0-4563-96B3-7AF6E6B0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916E39-A96A-4452-A096-4079B91D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A6D09F-25F6-4094-A2AC-051E55F4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C2A4C69-CE2F-47B5-A7E4-DE0F83A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29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2A916-4985-4A40-B8E0-ECA7730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246C4B-41CE-47FE-BCBD-3BD3786D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66C2CC8-3C81-4E22-8D42-0399CCB3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27820FE-E2BA-494B-BD08-768F2113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07C9C62-53BE-4E1F-8447-8E6D950B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44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41C9AA-A16B-4BCB-9408-5D814C8D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DCA7B0E-93F5-4271-9752-434B52B4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077D846-645B-4529-997B-88E1F19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5B5A15-90F7-4BC9-B4F0-6E4F5AF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F9FB50-92C9-4C0E-AE07-470272BE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76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BBB00D-2E25-4933-B62A-F057536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A7F666-FB67-425F-87D2-F5E153A58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DA27D7D-939E-4E0D-A8E7-F7686DBF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9DAC479-C64B-45BB-90B3-177D942C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FD6B257-1C45-4E18-A841-AC423D74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665D8DC-E324-419D-98CB-9D766FA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6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031527-27C5-4FD9-AC23-47BDA599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9197E7-F8DE-4FEA-8AA3-51AD850C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20647F7-4C5A-4D20-B160-B94BD372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39EAD98-A480-4329-A899-3F9B46E4F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CCE705C-7D1D-4969-8614-C98650E72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9D4A85A-B1BC-41EF-9FD4-1B757756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AE7AAFD-CDE6-40BF-B1C0-890B5E59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9831B05-F75F-4C85-AFC1-EF9CCBDC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90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242101-4301-4C0B-874D-AF2A20A0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DA632A-6FB3-4098-8E8C-60063CC1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FBCB9F2-9C10-4228-BCA3-A28CFCE8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610CD96-540B-471D-ABEA-A66F528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94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13727EA-E417-4B52-8A4B-EF89A301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338334C-26AA-4A37-AC5F-8703874B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3604CA9-91E2-4229-9A4A-73A30B28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3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14CD2D-74F4-4729-98A0-B4B53AC3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034DF4-8EA5-4C13-8090-8AF18DEF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2486333-34BD-4FE6-BDAC-189455B5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9E9A665-943F-4763-823C-72282299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676E60B-0C0B-4418-9469-C8262948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278C41A-D4A6-420B-96F6-EBC5C40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234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8342D8-D6DC-455A-966A-325143A7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D073C03-79C7-4A58-BB56-E5DDA7C5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43C752A-21AB-44EF-8806-CF95E5D1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957624B-EB54-46F6-9709-B8F6FE30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DAF0FA7-98D7-4439-A118-928DCA0E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8DD60DB-300B-4E68-910D-A96DE1DC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79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B157BC4-C590-4A8B-A6C7-E97C8397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6F76475-CF09-4020-8C97-1F0A6657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7F4C969-3E77-4037-849E-BD3F78B1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24F9-1B66-4031-A2C4-84A83C1A3EBC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1D0D4E-27D5-4F1B-BF93-3CA6C7BE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7CFC8E-0157-427B-85C9-11E4E0E2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7E91-F950-4F05-A8CE-88F780BA8E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62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Restul</a:t>
            </a:r>
            <a:r>
              <a:rPr lang="en-US" sz="4000" dirty="0"/>
              <a:t> </a:t>
            </a:r>
            <a:r>
              <a:rPr lang="en-US" sz="4000" dirty="0" err="1"/>
              <a:t>Notitelor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785B39-7B4E-43BB-802D-3B025CB9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1196CA7-ABE1-4A64-88C1-8E05D47B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Wrapper</a:t>
            </a:r>
          </a:p>
          <a:p>
            <a:r>
              <a:rPr lang="ro-RO" dirty="0">
                <a:cs typeface="Calibri"/>
              </a:rPr>
              <a:t>Algoritmi recursivi de baza</a:t>
            </a:r>
          </a:p>
          <a:p>
            <a:pPr lvl="1"/>
            <a:r>
              <a:rPr lang="ro-RO" dirty="0">
                <a:cs typeface="Calibri"/>
              </a:rPr>
              <a:t>Factorial</a:t>
            </a:r>
          </a:p>
          <a:p>
            <a:pPr lvl="1"/>
            <a:r>
              <a:rPr lang="ro-RO" dirty="0">
                <a:cs typeface="Calibri"/>
              </a:rPr>
              <a:t>Fibonacci</a:t>
            </a:r>
          </a:p>
          <a:p>
            <a:r>
              <a:rPr lang="ro-RO" dirty="0" err="1">
                <a:cs typeface="Calibri"/>
              </a:rPr>
              <a:t>Enumerari</a:t>
            </a:r>
            <a:endParaRPr lang="en-US" dirty="0">
              <a:cs typeface="Calibri"/>
            </a:endParaRPr>
          </a:p>
          <a:p>
            <a:r>
              <a:rPr lang="ro-RO" dirty="0">
                <a:cs typeface="Calibri"/>
              </a:rPr>
              <a:t>Probleme de OOP</a:t>
            </a:r>
          </a:p>
          <a:p>
            <a:pPr lvl="1"/>
            <a:r>
              <a:rPr lang="ro-RO" dirty="0" err="1">
                <a:cs typeface="Calibri"/>
              </a:rPr>
              <a:t>Incapsulare</a:t>
            </a:r>
            <a:endParaRPr lang="ro-RO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Reutilizarea codului</a:t>
            </a:r>
          </a:p>
          <a:p>
            <a:pPr lvl="1"/>
            <a:r>
              <a:rPr lang="ro-RO" dirty="0">
                <a:cs typeface="Calibri"/>
              </a:rPr>
              <a:t>Evitarea codului duplicat</a:t>
            </a:r>
          </a:p>
          <a:p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39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394B0F-FE7F-4337-A37C-830E6B95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Clase</a:t>
            </a:r>
            <a:r>
              <a:rPr lang="en-US" b="1" dirty="0"/>
              <a:t> Wrapper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18B1CC-94E5-4894-857E-7F8A47B8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O </a:t>
            </a:r>
            <a:r>
              <a:rPr lang="en-US" b="1" dirty="0" err="1"/>
              <a:t>clasa</a:t>
            </a:r>
            <a:r>
              <a:rPr lang="en-US" b="1" dirty="0"/>
              <a:t> Wrapper </a:t>
            </a:r>
            <a:r>
              <a:rPr lang="en-US" dirty="0" err="1"/>
              <a:t>reprezinta</a:t>
            </a:r>
            <a:r>
              <a:rPr lang="en-US" dirty="0"/>
              <a:t> un “</a:t>
            </a:r>
            <a:r>
              <a:rPr lang="en-US" dirty="0" err="1"/>
              <a:t>ambalaj</a:t>
            </a:r>
            <a:r>
              <a:rPr lang="en-US" dirty="0"/>
              <a:t>” </a:t>
            </a:r>
            <a:r>
              <a:rPr lang="en-US" dirty="0" err="1"/>
              <a:t>pentru</a:t>
            </a:r>
            <a:r>
              <a:rPr lang="en-US" dirty="0"/>
              <a:t> un tip de date primitive.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de Wrapper </a:t>
            </a:r>
            <a:r>
              <a:rPr lang="en-US" dirty="0" err="1"/>
              <a:t>contine</a:t>
            </a:r>
            <a:r>
              <a:rPr lang="en-US" dirty="0"/>
              <a:t> un camp, in care se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primitive pe care o “</a:t>
            </a:r>
            <a:r>
              <a:rPr lang="en-US" dirty="0" err="1"/>
              <a:t>ambaleaza</a:t>
            </a:r>
            <a:r>
              <a:rPr lang="en-US" dirty="0"/>
              <a:t>”.</a:t>
            </a:r>
          </a:p>
          <a:p>
            <a:endParaRPr lang="ro-RO" dirty="0"/>
          </a:p>
        </p:txBody>
      </p:sp>
      <p:pic>
        <p:nvPicPr>
          <p:cNvPr id="4" name="Picture 6" descr="Image result for java wrapper types to primitives">
            <a:extLst>
              <a:ext uri="{FF2B5EF4-FFF2-40B4-BE49-F238E27FC236}">
                <a16:creationId xmlns:a16="http://schemas.microsoft.com/office/drawing/2014/main" id="{6CEB4337-3349-4FAD-B531-B16A4926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79" y="3622088"/>
            <a:ext cx="3617684" cy="31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89C610-0C07-473C-AF7C-2803BEAE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Clase</a:t>
            </a:r>
            <a:r>
              <a:rPr lang="en-US" b="1" dirty="0"/>
              <a:t> Wrapper 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38576B-1F52-4B88-B43B-D7501113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Autoboxing </a:t>
            </a:r>
            <a:r>
              <a:rPr lang="en-US" dirty="0"/>
              <a:t>= </a:t>
            </a:r>
            <a:r>
              <a:rPr lang="en-US" dirty="0" err="1"/>
              <a:t>procesul</a:t>
            </a:r>
            <a:r>
              <a:rPr lang="en-US" dirty="0"/>
              <a:t> automat de </a:t>
            </a:r>
            <a:r>
              <a:rPr lang="en-US" dirty="0" err="1"/>
              <a:t>convertire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tip de date </a:t>
            </a:r>
            <a:r>
              <a:rPr lang="en-US" dirty="0" err="1"/>
              <a:t>primitiv</a:t>
            </a:r>
            <a:r>
              <a:rPr lang="en-US" dirty="0"/>
              <a:t> la o </a:t>
            </a:r>
            <a:r>
              <a:rPr lang="en-US" dirty="0" err="1"/>
              <a:t>instanta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Wrapper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Unboxing </a:t>
            </a:r>
            <a:r>
              <a:rPr lang="en-US" dirty="0"/>
              <a:t>= </a:t>
            </a:r>
            <a:r>
              <a:rPr lang="en-US" dirty="0" err="1"/>
              <a:t>procesul</a:t>
            </a:r>
            <a:r>
              <a:rPr lang="en-US" dirty="0"/>
              <a:t> automat de </a:t>
            </a:r>
            <a:r>
              <a:rPr lang="en-US" dirty="0" err="1"/>
              <a:t>covertire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Wrapper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primitiva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(</a:t>
            </a:r>
            <a:r>
              <a:rPr lang="en-US" dirty="0" err="1"/>
              <a:t>reversul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autoboxing)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conversii</a:t>
            </a:r>
            <a:r>
              <a:rPr lang="en-US" dirty="0"/>
              <a:t> sunt </a:t>
            </a:r>
            <a:r>
              <a:rPr lang="en-US" dirty="0" err="1"/>
              <a:t>facute</a:t>
            </a:r>
            <a:r>
              <a:rPr lang="en-US" dirty="0"/>
              <a:t> automat de compilator 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folosim</a:t>
            </a:r>
            <a:r>
              <a:rPr lang="en-US" dirty="0"/>
              <a:t> o </a:t>
            </a:r>
            <a:r>
              <a:rPr lang="en-US" dirty="0" err="1"/>
              <a:t>primitiva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asteapta</a:t>
            </a:r>
            <a:r>
              <a:rPr lang="en-US" dirty="0"/>
              <a:t> la un </a:t>
            </a:r>
            <a:r>
              <a:rPr lang="en-US" dirty="0" err="1"/>
              <a:t>obiect</a:t>
            </a:r>
            <a:r>
              <a:rPr lang="en-US" dirty="0"/>
              <a:t> Wrapper,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viceversa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Utilitate</a:t>
            </a:r>
            <a:r>
              <a:rPr lang="en-US" dirty="0"/>
              <a:t>: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colectii</a:t>
            </a:r>
            <a:r>
              <a:rPr lang="en-US" dirty="0"/>
              <a:t>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ca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cream o </a:t>
            </a:r>
            <a:r>
              <a:rPr lang="en-US" dirty="0" err="1"/>
              <a:t>colectie</a:t>
            </a:r>
            <a:r>
              <a:rPr lang="en-US" dirty="0"/>
              <a:t> de primitive,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Wrapper-ul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tip </a:t>
            </a:r>
            <a:r>
              <a:rPr lang="en-US"/>
              <a:t>de date.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57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FB45-AF35-4FFA-9E44-93353B9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recursivi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5D50-8DC9-47D2-8DED-75C990B6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 err="1"/>
              <a:t>algoritm</a:t>
            </a:r>
            <a:r>
              <a:rPr lang="en-US" b="1" dirty="0"/>
              <a:t> </a:t>
            </a:r>
            <a:r>
              <a:rPr lang="en-US" b="1" dirty="0" err="1"/>
              <a:t>recursiv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care se </a:t>
            </a:r>
            <a:r>
              <a:rPr lang="en-US" dirty="0" err="1"/>
              <a:t>apeleaza</a:t>
            </a:r>
            <a:r>
              <a:rPr lang="en-US" dirty="0"/>
              <a:t> pe sine </a:t>
            </a:r>
            <a:r>
              <a:rPr lang="en-US" dirty="0" err="1"/>
              <a:t>insusi</a:t>
            </a:r>
            <a:r>
              <a:rPr lang="en-US" dirty="0"/>
              <a:t>. </a:t>
            </a:r>
          </a:p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obligatorii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Cazul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simplist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care stim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sine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CB7B-FE15-496F-B672-5AA46D1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Enumerari</a:t>
            </a:r>
            <a:r>
              <a:rPr lang="en-US" b="1" dirty="0"/>
              <a:t> (</a:t>
            </a:r>
            <a:r>
              <a:rPr lang="en-US" b="1" dirty="0" err="1"/>
              <a:t>eng.</a:t>
            </a:r>
            <a:r>
              <a:rPr lang="en-US" b="1" dirty="0"/>
              <a:t> </a:t>
            </a:r>
            <a:r>
              <a:rPr lang="en-US" b="1" dirty="0" err="1"/>
              <a:t>Enums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1459-81AF-4745-A97F-9ED8D9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44578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tip de date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r>
              <a:rPr lang="en-US" dirty="0"/>
              <a:t>Cum se </a:t>
            </a:r>
            <a:r>
              <a:rPr lang="en-US" dirty="0" err="1"/>
              <a:t>defineste</a:t>
            </a:r>
            <a:r>
              <a:rPr lang="en-US" dirty="0"/>
              <a:t>?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Cum se </a:t>
            </a:r>
            <a:r>
              <a:rPr lang="en-US" dirty="0" err="1"/>
              <a:t>foloseste</a:t>
            </a:r>
            <a:r>
              <a:rPr lang="en-US" dirty="0"/>
              <a:t>?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Resurse</a:t>
            </a:r>
            <a:r>
              <a:rPr lang="en-US" dirty="0"/>
              <a:t>: http://tutorials.jenkov.com/java/enums.html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BE9EB3-DA0E-4DBD-8449-695D7A5C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70" y="3240858"/>
            <a:ext cx="42241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enum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LevelDifficulty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 	HIGH, MEDIUM, LOW }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19C157E-46F2-476A-9D53-1A9B8988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87" y="5517867"/>
            <a:ext cx="7655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err="1"/>
              <a:t>LevelDifficulty</a:t>
            </a:r>
            <a:r>
              <a:rPr lang="en-US" altLang="en-US" sz="2800" i="1" dirty="0"/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levelDifficulty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altLang="en-US" sz="2800" i="1" dirty="0" err="1"/>
              <a:t>LevelDifficulty.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6193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283</Words>
  <Application>Microsoft Office PowerPoint</Application>
  <PresentationFormat>Ecran lat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Curs Java – modul 2</vt:lpstr>
      <vt:lpstr>Cuprins</vt:lpstr>
      <vt:lpstr>1) Clase Wrapper</vt:lpstr>
      <vt:lpstr>1) Clase Wrapper (cont’d)</vt:lpstr>
      <vt:lpstr>2) Algoritmi recursivi</vt:lpstr>
      <vt:lpstr>3) Enumerari (eng. Enums)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</dc:creator>
  <cp:lastModifiedBy>Patricia Popa</cp:lastModifiedBy>
  <cp:revision>28</cp:revision>
  <dcterms:created xsi:type="dcterms:W3CDTF">2020-01-04T10:19:26Z</dcterms:created>
  <dcterms:modified xsi:type="dcterms:W3CDTF">2020-03-20T18:19:01Z</dcterms:modified>
</cp:coreProperties>
</file>