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CC15F04-160C-4C8E-900F-06BD4412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0BB14F8-CEC6-4653-AD48-DACD945A5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7AC6375-B85B-456E-8611-3472F828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FF9D-5272-41DB-8453-EBA52E75742A}" type="datetimeFigureOut">
              <a:rPr lang="ro-RO" smtClean="0"/>
              <a:t>02.02.2020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B6BE68-C89C-4488-BF59-4F14DEB5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1E811BD-3849-4B81-BD62-6C0DA5C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EB7F-CA79-4D24-9FDB-F357EB76AF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532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F5B28C-FC1A-46FB-AD17-92B1984F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68D0128-7774-4A11-BC21-A84C9EB7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E2C0940-984D-417F-8483-0CEC57E7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FF9D-5272-41DB-8453-EBA52E75742A}" type="datetimeFigureOut">
              <a:rPr lang="ro-RO" smtClean="0"/>
              <a:t>02.02.2020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4B9D5DA-1475-4404-BE47-FF59F2D9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E496C3-747E-4C58-A3EB-C7D0BAEF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EB7F-CA79-4D24-9FDB-F357EB76AF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769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C794D563-5A7B-4E7A-B1A1-431CF7B7E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A02401F0-F283-4485-A434-F8BA7B396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3534501-C03F-4C6C-91ED-5840CD6D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FF9D-5272-41DB-8453-EBA52E75742A}" type="datetimeFigureOut">
              <a:rPr lang="ro-RO" smtClean="0"/>
              <a:t>02.02.2020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FE2FDF-B229-47A1-A1D6-9A84172C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499E2B6-9584-4328-926E-17D50CBC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EB7F-CA79-4D24-9FDB-F357EB76AF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332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B79425-BBD3-45D7-939C-A2E1BD30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631331D-421D-40D3-BB38-60C0B58A9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9DCE503-D171-4A37-A439-D934AE0A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FF9D-5272-41DB-8453-EBA52E75742A}" type="datetimeFigureOut">
              <a:rPr lang="ro-RO" smtClean="0"/>
              <a:t>02.02.2020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DFDA69E-AC44-4F9B-B7A0-ACF06ADC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214C838-1793-48C2-A10B-FAD57E6B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EB7F-CA79-4D24-9FDB-F357EB76AF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716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33C4493-B9F3-4381-AC25-EAA6645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81C61BC-0A73-4BAD-9F9B-4E2803E6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96B3A6F-624E-413A-92EA-A3AB52D8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FF9D-5272-41DB-8453-EBA52E75742A}" type="datetimeFigureOut">
              <a:rPr lang="ro-RO" smtClean="0"/>
              <a:t>02.02.2020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418DAC6-A1E6-4C44-B627-421638E0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223DE31-08F9-4781-8BE2-F61DB869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EB7F-CA79-4D24-9FDB-F357EB76AF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846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9018D7-933D-4695-8C1C-E8186F8D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976638-CAFC-4FBD-A618-7C0E01A83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98E8702-215F-4DCE-9C47-197CC448E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8D42027-E010-4C4C-A9B1-7A31D7B5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FF9D-5272-41DB-8453-EBA52E75742A}" type="datetimeFigureOut">
              <a:rPr lang="ro-RO" smtClean="0"/>
              <a:t>02.02.2020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A54B8A2-152F-46C9-B5F0-9295A5C4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0AA6B42-7A5B-47B9-9CBA-954C869C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EB7F-CA79-4D24-9FDB-F357EB76AF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841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17B885-B880-44B1-8092-A67A1D78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ADFF2E1-5CEC-423D-82A7-C95FA301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8819093-CEFF-4A13-93BC-EEF230B6C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38BFB651-68D7-46FD-A96A-1387B59E1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6E201E4B-7788-4A83-8857-1739EB9DE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E3ECF3B-53F7-4714-A863-5880DA64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FF9D-5272-41DB-8453-EBA52E75742A}" type="datetimeFigureOut">
              <a:rPr lang="ro-RO" smtClean="0"/>
              <a:t>02.02.2020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D61501F6-4080-495B-B57C-FDAD13AC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6528567-E0C6-4848-99BA-B5087105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EB7F-CA79-4D24-9FDB-F357EB76AF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374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092A02-1F69-42EE-8B59-6CA93398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BAE9ADA1-1A50-428F-A6F9-9B55795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FF9D-5272-41DB-8453-EBA52E75742A}" type="datetimeFigureOut">
              <a:rPr lang="ro-RO" smtClean="0"/>
              <a:t>02.02.2020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7FD043D-0083-48C9-AE54-21CA347B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B7D18AE5-4FF4-4B1E-AF53-F865A3A1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EB7F-CA79-4D24-9FDB-F357EB76AF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60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68B4291-F0C3-4E9F-98A9-A5F595CB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FF9D-5272-41DB-8453-EBA52E75742A}" type="datetimeFigureOut">
              <a:rPr lang="ro-RO" smtClean="0"/>
              <a:t>02.02.2020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F73DA272-E32E-4A36-9228-302073CD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CAAECA8-DAE1-4DCE-9526-DB9D9AE6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EB7F-CA79-4D24-9FDB-F357EB76AF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912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A3D56CD-24A9-46DA-A367-CC72553D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3E8EAB4-34DC-412D-93F2-F9E48FB1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18E028E3-D4C9-477D-BBCA-6A226D7BC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1843C39-10E3-4363-A047-F083B61D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FF9D-5272-41DB-8453-EBA52E75742A}" type="datetimeFigureOut">
              <a:rPr lang="ro-RO" smtClean="0"/>
              <a:t>02.02.2020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8CA3873-6040-461C-92D2-E878DCA5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8C2F40A-EB2B-4712-8D8D-AACCBE91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EB7F-CA79-4D24-9FDB-F357EB76AF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232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9850EFB-FA55-40B5-A568-649FE123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E0D8C70-8D9B-4141-847C-8A1D6D206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C2BE1CCC-6970-4F04-BB05-989BFE965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F9A6B6A-3A19-453C-9E94-7CEF8709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FF9D-5272-41DB-8453-EBA52E75742A}" type="datetimeFigureOut">
              <a:rPr lang="ro-RO" smtClean="0"/>
              <a:t>02.02.2020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DF8BC60-FB4E-4FB5-AFD6-D23C69B8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9F3C0C6-DB1A-4F75-A0EB-62D12D48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EB7F-CA79-4D24-9FDB-F357EB76AF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660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0EBC9D79-14AA-476D-BE48-93B67ED6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25415C8-2C44-48BD-B272-296E88CD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0B27FD0-5618-404A-B965-07911FFC6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FF9D-5272-41DB-8453-EBA52E75742A}" type="datetimeFigureOut">
              <a:rPr lang="ro-RO" smtClean="0"/>
              <a:t>02.02.2020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29A85E2-99AC-4C3F-B109-AA00E8884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03784BC-DA89-4179-BEDE-388E10E92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EB7F-CA79-4D24-9FDB-F357EB76AF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61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AAD577-B76F-4958-9465-27F4A4306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Principii de </a:t>
            </a:r>
            <a:r>
              <a:rPr lang="en-US" dirty="0" err="1"/>
              <a:t>Metalearning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3F50BEC-2761-41E9-85B9-DACCF0080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Patricia Popa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6967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DC1E1E-ED8B-4A17-8092-D919B612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inseamna</a:t>
            </a:r>
            <a:r>
              <a:rPr lang="en-US" dirty="0"/>
              <a:t> “</a:t>
            </a:r>
            <a:r>
              <a:rPr lang="en-US" dirty="0" err="1"/>
              <a:t>Metalearning</a:t>
            </a:r>
            <a:r>
              <a:rPr lang="en-US" dirty="0"/>
              <a:t>”?</a:t>
            </a:r>
          </a:p>
          <a:p>
            <a:r>
              <a:rPr lang="en-US" dirty="0"/>
              <a:t>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utilitatea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? –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devenim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autodidacti</a:t>
            </a:r>
            <a:r>
              <a:rPr lang="en-US" dirty="0"/>
              <a:t>, de la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materialelor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plan de </a:t>
            </a:r>
            <a:r>
              <a:rPr lang="en-US" dirty="0" err="1"/>
              <a:t>invatare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capacitatea</a:t>
            </a:r>
            <a:r>
              <a:rPr lang="en-US" dirty="0"/>
              <a:t> de a </a:t>
            </a:r>
            <a:r>
              <a:rPr lang="en-US" dirty="0" err="1"/>
              <a:t>pune</a:t>
            </a:r>
            <a:r>
              <a:rPr lang="en-US" dirty="0"/>
              <a:t> in </a:t>
            </a:r>
            <a:r>
              <a:rPr lang="en-US" dirty="0" err="1"/>
              <a:t>practica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inova</a:t>
            </a:r>
            <a:r>
              <a:rPr lang="en-US" dirty="0"/>
              <a:t>.</a:t>
            </a:r>
          </a:p>
          <a:p>
            <a:r>
              <a:rPr lang="en-US" dirty="0"/>
              <a:t>Cum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invata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? – </a:t>
            </a:r>
            <a:r>
              <a:rPr lang="en-US" dirty="0" err="1"/>
              <a:t>printr</a:t>
            </a:r>
            <a:r>
              <a:rPr lang="en-US" dirty="0"/>
              <a:t>-un set de principii</a:t>
            </a:r>
          </a:p>
          <a:p>
            <a:pPr lvl="1"/>
            <a:r>
              <a:rPr lang="en-US" dirty="0"/>
              <a:t>Principii de </a:t>
            </a:r>
            <a:r>
              <a:rPr lang="en-US" dirty="0" err="1"/>
              <a:t>cercetare</a:t>
            </a:r>
            <a:endParaRPr lang="en-US" dirty="0"/>
          </a:p>
          <a:p>
            <a:pPr lvl="1"/>
            <a:r>
              <a:rPr lang="en-US" dirty="0"/>
              <a:t>Principii de </a:t>
            </a:r>
            <a:r>
              <a:rPr lang="en-US" dirty="0" err="1"/>
              <a:t>studiu</a:t>
            </a:r>
            <a:endParaRPr lang="en-US" dirty="0"/>
          </a:p>
          <a:p>
            <a:pPr lvl="1"/>
            <a:r>
              <a:rPr lang="en-US" dirty="0"/>
              <a:t>Principii de </a:t>
            </a:r>
            <a:r>
              <a:rPr lang="en-US" dirty="0" err="1"/>
              <a:t>invatare</a:t>
            </a:r>
            <a:r>
              <a:rPr lang="en-US" dirty="0"/>
              <a:t> </a:t>
            </a:r>
            <a:r>
              <a:rPr lang="en-US" dirty="0" err="1"/>
              <a:t>efectiva</a:t>
            </a:r>
            <a:r>
              <a:rPr lang="en-US" dirty="0"/>
              <a:t> (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ai </a:t>
            </a:r>
            <a:r>
              <a:rPr lang="en-US" dirty="0" err="1"/>
              <a:t>citit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, </a:t>
            </a:r>
            <a:r>
              <a:rPr lang="en-US" dirty="0" err="1"/>
              <a:t>incearca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iti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in cap </a:t>
            </a:r>
            <a:r>
              <a:rPr lang="en-US" dirty="0" err="1"/>
              <a:t>sumarul</a:t>
            </a:r>
            <a:r>
              <a:rPr lang="en-US" dirty="0"/>
              <a:t>,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stimuleaza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;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recapitulare</a:t>
            </a:r>
            <a:r>
              <a:rPr lang="en-US" dirty="0"/>
              <a:t>, </a:t>
            </a:r>
            <a:r>
              <a:rPr lang="en-US" dirty="0" err="1"/>
              <a:t>noteaza-ti</a:t>
            </a:r>
            <a:r>
              <a:rPr lang="en-US" dirty="0"/>
              <a:t> in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ideile</a:t>
            </a:r>
            <a:r>
              <a:rPr lang="en-US" dirty="0"/>
              <a:t> care </a:t>
            </a:r>
            <a:r>
              <a:rPr lang="en-US" dirty="0" err="1"/>
              <a:t>ti</a:t>
            </a:r>
            <a:r>
              <a:rPr lang="en-US" dirty="0"/>
              <a:t> s-au </a:t>
            </a:r>
            <a:r>
              <a:rPr lang="en-US" dirty="0" err="1"/>
              <a:t>parut</a:t>
            </a:r>
            <a:r>
              <a:rPr lang="en-US" dirty="0"/>
              <a:t> </a:t>
            </a:r>
            <a:r>
              <a:rPr lang="en-US"/>
              <a:t>fundamentale)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57669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105</Words>
  <Application>Microsoft Office PowerPoint</Application>
  <PresentationFormat>Ecran lat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Temă Office</vt:lpstr>
      <vt:lpstr>Principii de Metalearning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Principii de Metalearning</dc:title>
  <dc:creator>Patricia</dc:creator>
  <cp:lastModifiedBy>Patricia</cp:lastModifiedBy>
  <cp:revision>7</cp:revision>
  <dcterms:created xsi:type="dcterms:W3CDTF">2020-02-02T17:39:32Z</dcterms:created>
  <dcterms:modified xsi:type="dcterms:W3CDTF">2020-02-02T18:07:05Z</dcterms:modified>
</cp:coreProperties>
</file>