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cs typeface="Calibri"/>
              </a:rPr>
              <a:t>Instalare Java</a:t>
            </a:r>
          </a:p>
          <a:p>
            <a:r>
              <a:rPr lang="ro-RO" dirty="0">
                <a:cs typeface="Calibri"/>
              </a:rPr>
              <a:t>Instalare Eclipse</a:t>
            </a:r>
          </a:p>
          <a:p>
            <a:r>
              <a:rPr lang="ro-RO" dirty="0" err="1">
                <a:cs typeface="Calibri"/>
              </a:rPr>
              <a:t>Configurari</a:t>
            </a:r>
            <a:r>
              <a:rPr lang="ro-RO" dirty="0">
                <a:cs typeface="Calibri"/>
              </a:rPr>
              <a:t> de baza in Eclipse</a:t>
            </a:r>
          </a:p>
          <a:p>
            <a:r>
              <a:rPr lang="ro-RO" dirty="0">
                <a:cs typeface="Calibri"/>
              </a:rPr>
              <a:t>JDK </a:t>
            </a:r>
            <a:r>
              <a:rPr lang="ro-RO" dirty="0" err="1">
                <a:cs typeface="Calibri"/>
              </a:rPr>
              <a:t>vs</a:t>
            </a:r>
            <a:r>
              <a:rPr lang="ro-RO" dirty="0">
                <a:cs typeface="Calibri"/>
              </a:rPr>
              <a:t> JRE</a:t>
            </a:r>
          </a:p>
          <a:p>
            <a:r>
              <a:rPr lang="ro-RO" dirty="0">
                <a:cs typeface="Calibri"/>
              </a:rPr>
              <a:t>Variabila CLASSPATH</a:t>
            </a:r>
          </a:p>
          <a:p>
            <a:r>
              <a:rPr lang="ro-RO" dirty="0">
                <a:cs typeface="Calibri"/>
              </a:rPr>
              <a:t>Primul proiect in Eclipse</a:t>
            </a:r>
          </a:p>
          <a:p>
            <a:r>
              <a:rPr lang="ro-RO" dirty="0">
                <a:cs typeface="Calibri"/>
              </a:rPr>
              <a:t>Primul program Java: </a:t>
            </a:r>
            <a:r>
              <a:rPr lang="ro-RO" dirty="0" err="1">
                <a:cs typeface="Calibri"/>
              </a:rPr>
              <a:t>HelloWorld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Lucrul cu </a:t>
            </a:r>
            <a:r>
              <a:rPr lang="ro-RO" dirty="0" err="1">
                <a:cs typeface="Calibri"/>
              </a:rPr>
              <a:t>github</a:t>
            </a:r>
            <a:r>
              <a:rPr lang="ro-RO" dirty="0">
                <a:cs typeface="Calibri"/>
              </a:rPr>
              <a:t> (pentru teme)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D29-5CF3-42DF-9FB6-6A21AC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JDK  vs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73AD-3B06-4651-8A3B-05CB53F0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JDK</a:t>
            </a:r>
            <a:r>
              <a:rPr lang="en-US" dirty="0"/>
              <a:t> = </a:t>
            </a:r>
            <a:r>
              <a:rPr lang="en-US" b="1" dirty="0"/>
              <a:t>Java Development Kit</a:t>
            </a:r>
          </a:p>
          <a:p>
            <a:r>
              <a:rPr lang="en-US" dirty="0"/>
              <a:t>E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dezvolta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Java</a:t>
            </a:r>
          </a:p>
          <a:p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JRE</a:t>
            </a:r>
          </a:p>
          <a:p>
            <a:pPr lvl="1"/>
            <a:r>
              <a:rPr lang="en-US" b="1" dirty="0"/>
              <a:t>un</a:t>
            </a:r>
            <a:r>
              <a:rPr lang="ro-RO" b="1" dirty="0"/>
              <a:t> interpret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ro-RO" b="1" dirty="0"/>
              <a:t>(</a:t>
            </a:r>
            <a:r>
              <a:rPr lang="en-US" b="1" dirty="0"/>
              <a:t>j</a:t>
            </a:r>
            <a:r>
              <a:rPr lang="ro-RO" b="1" dirty="0"/>
              <a:t>ava)</a:t>
            </a:r>
            <a:endParaRPr lang="en-US" b="1" dirty="0"/>
          </a:p>
          <a:p>
            <a:pPr lvl="1"/>
            <a:r>
              <a:rPr lang="en-US" b="1" dirty="0"/>
              <a:t>un compilator</a:t>
            </a:r>
            <a:r>
              <a:rPr lang="ro-RO" b="1" dirty="0"/>
              <a:t> (</a:t>
            </a:r>
            <a:r>
              <a:rPr lang="ro-RO" b="1" dirty="0" err="1"/>
              <a:t>javac</a:t>
            </a:r>
            <a:r>
              <a:rPr lang="ro-RO" b="1" dirty="0"/>
              <a:t>)</a:t>
            </a:r>
            <a:endParaRPr lang="en-US" b="1" dirty="0"/>
          </a:p>
          <a:p>
            <a:pPr lvl="1"/>
            <a:r>
              <a:rPr lang="en-US" dirty="0"/>
              <a:t>un</a:t>
            </a:r>
            <a:r>
              <a:rPr lang="ro-RO" dirty="0"/>
              <a:t> </a:t>
            </a:r>
            <a:r>
              <a:rPr lang="ro-RO" dirty="0" err="1"/>
              <a:t>archiver</a:t>
            </a:r>
            <a:r>
              <a:rPr lang="ro-RO" dirty="0"/>
              <a:t> (jar)</a:t>
            </a:r>
            <a:endParaRPr lang="en-US" dirty="0"/>
          </a:p>
          <a:p>
            <a:pPr lvl="1"/>
            <a:r>
              <a:rPr lang="en-US" dirty="0"/>
              <a:t>un</a:t>
            </a:r>
            <a:r>
              <a:rPr lang="ro-RO" dirty="0"/>
              <a:t> </a:t>
            </a:r>
            <a:r>
              <a:rPr lang="ro-RO" dirty="0" err="1"/>
              <a:t>documentation</a:t>
            </a:r>
            <a:r>
              <a:rPr lang="ro-RO" dirty="0"/>
              <a:t> generator (</a:t>
            </a:r>
            <a:r>
              <a:rPr lang="ro-RO" dirty="0" err="1"/>
              <a:t>Javadoc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dirty="0" err="1"/>
              <a:t>alte</a:t>
            </a:r>
            <a:r>
              <a:rPr lang="en-US" dirty="0"/>
              <a:t> tool-</a:t>
            </a:r>
            <a:r>
              <a:rPr lang="en-US" dirty="0" err="1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7DB-2C6A-4449-845D-6E745364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JDK  vs JRE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C724-827B-4AF3-9C88-1135325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JRE</a:t>
            </a:r>
            <a:r>
              <a:rPr lang="en-US" dirty="0"/>
              <a:t> = </a:t>
            </a:r>
            <a:r>
              <a:rPr lang="en-US" b="1" dirty="0"/>
              <a:t>Java Runtime Environment</a:t>
            </a:r>
          </a:p>
          <a:p>
            <a:pPr lvl="1"/>
            <a:r>
              <a:rPr lang="en-US" dirty="0"/>
              <a:t>E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Java</a:t>
            </a:r>
          </a:p>
          <a:p>
            <a:pPr lvl="1"/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JVM</a:t>
            </a:r>
          </a:p>
          <a:p>
            <a:pPr lvl="2"/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predefinite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JVM = </a:t>
            </a:r>
            <a:r>
              <a:rPr lang="en-US" i="1" dirty="0"/>
              <a:t>Java Virtual Machine (interpreter)</a:t>
            </a:r>
          </a:p>
          <a:p>
            <a:pPr lvl="1"/>
            <a:r>
              <a:rPr lang="en-US" i="1" dirty="0"/>
              <a:t>E o </a:t>
            </a:r>
            <a:r>
              <a:rPr lang="en-US" i="1" dirty="0" err="1"/>
              <a:t>implementare</a:t>
            </a:r>
            <a:r>
              <a:rPr lang="en-US" i="1" dirty="0"/>
              <a:t> a JRE</a:t>
            </a:r>
          </a:p>
          <a:p>
            <a:pPr lvl="1"/>
            <a:r>
              <a:rPr lang="en-US" i="1" dirty="0" err="1"/>
              <a:t>Ruleaza</a:t>
            </a:r>
            <a:r>
              <a:rPr lang="en-US" i="1" dirty="0"/>
              <a:t> bytecode-ul Java </a:t>
            </a:r>
            <a:r>
              <a:rPr lang="en-US" i="1" dirty="0" err="1"/>
              <a:t>linie</a:t>
            </a:r>
            <a:r>
              <a:rPr lang="en-US" i="1" dirty="0"/>
              <a:t> cu </a:t>
            </a:r>
            <a:r>
              <a:rPr lang="en-US" i="1" dirty="0" err="1"/>
              <a:t>linie</a:t>
            </a: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5D6020A-8B3F-4D89-A11A-3427CD71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6" y="1337970"/>
            <a:ext cx="5182323" cy="4182059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6A9842B8-F11A-4A85-885F-3B02ACC89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06" y="1591321"/>
            <a:ext cx="5724525" cy="3675355"/>
          </a:xfrm>
          <a:prstGeom prst="rect">
            <a:avLst/>
          </a:prstGeom>
        </p:spPr>
      </p:pic>
      <p:sp>
        <p:nvSpPr>
          <p:cNvPr id="10" name="Titlu 9">
            <a:extLst>
              <a:ext uri="{FF2B5EF4-FFF2-40B4-BE49-F238E27FC236}">
                <a16:creationId xmlns:a16="http://schemas.microsoft.com/office/drawing/2014/main" id="{4CDFE0DC-17CE-42DA-93B2-D2FC7622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506" y="597904"/>
            <a:ext cx="9144000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   Asa </a:t>
            </a:r>
            <a:r>
              <a:rPr lang="en-US" sz="2800" dirty="0" err="1"/>
              <a:t>arata</a:t>
            </a:r>
            <a:r>
              <a:rPr lang="en-US" sz="2800" dirty="0"/>
              <a:t>:                                                             Asa </a:t>
            </a:r>
            <a:r>
              <a:rPr lang="en-US" sz="2800" dirty="0" err="1"/>
              <a:t>functioneaza</a:t>
            </a:r>
            <a:r>
              <a:rPr lang="en-US" sz="2800" dirty="0"/>
              <a:t>: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6317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CBD6-85FC-4DB4-83AA-3A03C43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345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Caracteristicile limbajului Java</a:t>
            </a:r>
            <a:br>
              <a:rPr lang="ro-RO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5C4B-1F68-459E-941C-4C5D4343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Object-oriented -</a:t>
            </a:r>
            <a:r>
              <a:rPr lang="ro-RO" dirty="0"/>
              <a:t> in Java</a:t>
            </a:r>
            <a:r>
              <a:rPr lang="en-US" dirty="0"/>
              <a:t>,</a:t>
            </a:r>
            <a:r>
              <a:rPr lang="ro-RO" dirty="0"/>
              <a:t> totul este privit ca un obiect.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Independent de platforma </a:t>
            </a:r>
            <a:r>
              <a:rPr lang="en-US" dirty="0"/>
              <a:t>-</a:t>
            </a:r>
            <a:r>
              <a:rPr lang="ro-RO" dirty="0"/>
              <a:t> o </a:t>
            </a:r>
            <a:r>
              <a:rPr lang="ro-RO" dirty="0" err="1"/>
              <a:t>aplicatie</a:t>
            </a:r>
            <a:r>
              <a:rPr lang="ro-RO" dirty="0"/>
              <a:t> Java </a:t>
            </a:r>
            <a:r>
              <a:rPr lang="ro-RO" dirty="0" err="1"/>
              <a:t>odata</a:t>
            </a:r>
            <a:r>
              <a:rPr lang="ro-RO" dirty="0"/>
              <a:t> scrisa poate</a:t>
            </a:r>
            <a:r>
              <a:rPr lang="en-US" dirty="0"/>
              <a:t> fi</a:t>
            </a:r>
            <a:r>
              <a:rPr lang="ro-RO" dirty="0"/>
              <a:t> rulata pe orice platforma (Windows/UNIX/Linux</a:t>
            </a:r>
            <a:r>
              <a:rPr lang="en-US" dirty="0"/>
              <a:t>/Mac</a:t>
            </a:r>
            <a:r>
              <a:rPr lang="ro-RO" dirty="0"/>
              <a:t>. . . 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Simplu </a:t>
            </a:r>
            <a:r>
              <a:rPr lang="en-US" dirty="0"/>
              <a:t>-</a:t>
            </a:r>
            <a:r>
              <a:rPr lang="ro-RO" dirty="0"/>
              <a:t> unul din obiectivele </a:t>
            </a:r>
            <a:r>
              <a:rPr lang="ro-RO" dirty="0" err="1"/>
              <a:t>initiale</a:t>
            </a:r>
            <a:r>
              <a:rPr lang="ro-RO" dirty="0"/>
              <a:t> ale creatorilor limbajului Java a fost sa </a:t>
            </a:r>
            <a:r>
              <a:rPr lang="en-US" dirty="0"/>
              <a:t>fi</a:t>
            </a:r>
            <a:r>
              <a:rPr lang="ro-RO" dirty="0"/>
              <a:t>e </a:t>
            </a:r>
            <a:r>
              <a:rPr lang="ro-RO" dirty="0" err="1"/>
              <a:t>usor</a:t>
            </a:r>
            <a:r>
              <a:rPr lang="ro-RO" dirty="0"/>
              <a:t> de </a:t>
            </a:r>
            <a:r>
              <a:rPr lang="ro-RO" dirty="0" err="1"/>
              <a:t>invatat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 Independent de arhitectura - rezultatul compilarii unui fisier Java este un fisier .class, care, spre deosebire de limbjajul masina(cod binar), este  independent de </a:t>
            </a:r>
            <a:r>
              <a:rPr lang="ro-RO" dirty="0"/>
              <a:t>arhitectura sistemului pe care </a:t>
            </a:r>
            <a:r>
              <a:rPr lang="ro-RO" dirty="0" err="1"/>
              <a:t>ruleaza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dirty="0" err="1"/>
              <a:t>Interpretat</a:t>
            </a:r>
            <a:r>
              <a:rPr lang="it-IT" dirty="0"/>
              <a:t> -  Java este un </a:t>
            </a:r>
            <a:r>
              <a:rPr lang="it-IT" dirty="0" err="1"/>
              <a:t>limbaj</a:t>
            </a:r>
            <a:r>
              <a:rPr lang="it-IT" dirty="0"/>
              <a:t> </a:t>
            </a:r>
            <a:r>
              <a:rPr lang="it-IT" dirty="0" err="1"/>
              <a:t>interpretat</a:t>
            </a:r>
            <a:r>
              <a:rPr lang="it-IT" dirty="0"/>
              <a:t>. In </a:t>
            </a:r>
            <a:r>
              <a:rPr lang="it-IT" dirty="0" err="1"/>
              <a:t>timpul</a:t>
            </a:r>
            <a:r>
              <a:rPr lang="it-IT" dirty="0"/>
              <a:t> </a:t>
            </a:r>
            <a:r>
              <a:rPr lang="it-IT" dirty="0" err="1"/>
              <a:t>rularii</a:t>
            </a:r>
            <a:r>
              <a:rPr lang="it-IT" dirty="0"/>
              <a:t> </a:t>
            </a:r>
            <a:r>
              <a:rPr lang="it-IT" dirty="0" err="1"/>
              <a:t>programului</a:t>
            </a:r>
            <a:r>
              <a:rPr lang="it-IT" dirty="0"/>
              <a:t> </a:t>
            </a:r>
            <a:r>
              <a:rPr lang="it-IT" dirty="0" err="1"/>
              <a:t>continutul</a:t>
            </a:r>
            <a:r>
              <a:rPr lang="it-IT" dirty="0"/>
              <a:t> </a:t>
            </a:r>
            <a:r>
              <a:rPr lang="it-IT" dirty="0" err="1"/>
              <a:t>fisierului</a:t>
            </a:r>
            <a:r>
              <a:rPr lang="it-IT" dirty="0"/>
              <a:t> </a:t>
            </a:r>
            <a:r>
              <a:rPr lang="ro-RO" dirty="0"/>
              <a:t>compilat este tradus in </a:t>
            </a:r>
            <a:r>
              <a:rPr lang="ro-RO" dirty="0" err="1"/>
              <a:t>instructiuni</a:t>
            </a:r>
            <a:r>
              <a:rPr lang="ro-RO" dirty="0"/>
              <a:t> </a:t>
            </a:r>
            <a:r>
              <a:rPr lang="ro-RO" dirty="0" err="1"/>
              <a:t>speci</a:t>
            </a:r>
            <a:r>
              <a:rPr lang="en-US" dirty="0"/>
              <a:t>fi</a:t>
            </a:r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procesorului pe care </a:t>
            </a:r>
            <a:r>
              <a:rPr lang="ro-RO" dirty="0" err="1"/>
              <a:t>ruleaza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93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EB8-D844-4AE7-A41E-54BA034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/>
              <a:t>Editii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49ED-094C-48C2-8C7E-3F02E98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Java SE - Java Standard Edition </a:t>
            </a:r>
            <a:r>
              <a:rPr lang="it-IT" dirty="0" err="1"/>
              <a:t>permite</a:t>
            </a:r>
            <a:r>
              <a:rPr lang="it-IT" dirty="0"/>
              <a:t> </a:t>
            </a:r>
            <a:r>
              <a:rPr lang="it-IT" dirty="0" err="1"/>
              <a:t>realizarea</a:t>
            </a:r>
            <a:r>
              <a:rPr lang="it-IT" dirty="0"/>
              <a:t> de </a:t>
            </a:r>
            <a:r>
              <a:rPr lang="it-IT" dirty="0" err="1"/>
              <a:t>aplicatii</a:t>
            </a:r>
            <a:r>
              <a:rPr lang="it-IT" dirty="0"/>
              <a:t> desktop (standalone), server, applet-uri(</a:t>
            </a:r>
            <a:r>
              <a:rPr lang="it-IT" dirty="0" err="1"/>
              <a:t>pentru</a:t>
            </a:r>
            <a:r>
              <a:rPr lang="it-IT" dirty="0"/>
              <a:t> </a:t>
            </a:r>
            <a:r>
              <a:rPr lang="it-IT" dirty="0" err="1"/>
              <a:t>rulare</a:t>
            </a:r>
            <a:r>
              <a:rPr lang="it-IT" dirty="0"/>
              <a:t> in browser)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</a:t>
            </a:r>
            <a:r>
              <a:rPr lang="ro-RO" b="1" dirty="0"/>
              <a:t>Java EE </a:t>
            </a:r>
            <a:r>
              <a:rPr lang="en-US" b="1" dirty="0"/>
              <a:t>-</a:t>
            </a:r>
            <a:r>
              <a:rPr lang="ro-RO" b="1" dirty="0"/>
              <a:t> Java Enterprise </a:t>
            </a:r>
            <a:r>
              <a:rPr lang="ro-RO" b="1" dirty="0" err="1"/>
              <a:t>Edition</a:t>
            </a:r>
            <a:r>
              <a:rPr lang="ro-RO" dirty="0"/>
              <a:t> permite dezvoltarea </a:t>
            </a:r>
            <a:r>
              <a:rPr lang="ro-RO" dirty="0" err="1"/>
              <a:t>aplicatiilor</a:t>
            </a:r>
            <a:r>
              <a:rPr lang="ro-RO" dirty="0"/>
              <a:t> de tip Enterprise, orientate pe</a:t>
            </a:r>
            <a:r>
              <a:rPr lang="en-US" dirty="0"/>
              <a:t> </a:t>
            </a:r>
            <a:r>
              <a:rPr lang="ro-RO" dirty="0"/>
              <a:t>servicii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 </a:t>
            </a:r>
            <a:r>
              <a:rPr lang="ro-RO" b="1" dirty="0"/>
              <a:t>Java ME </a:t>
            </a:r>
            <a:r>
              <a:rPr lang="en-US" b="1" dirty="0"/>
              <a:t>-</a:t>
            </a:r>
            <a:r>
              <a:rPr lang="ro-RO" b="1" dirty="0"/>
              <a:t> Java Micro </a:t>
            </a:r>
            <a:r>
              <a:rPr lang="ro-RO" b="1" dirty="0" err="1"/>
              <a:t>Edition</a:t>
            </a:r>
            <a:r>
              <a:rPr lang="ro-RO" dirty="0"/>
              <a:t> permite dezvoltarea </a:t>
            </a:r>
            <a:r>
              <a:rPr lang="ro-RO" dirty="0" err="1"/>
              <a:t>aplicatiilor</a:t>
            </a:r>
            <a:r>
              <a:rPr lang="ro-RO" dirty="0"/>
              <a:t> pe dispozitive 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92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636-DD3D-4A3B-9324-A582613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Fisiere</a:t>
            </a:r>
            <a:r>
              <a:rPr lang="en-US" b="1" dirty="0"/>
              <a:t>/</a:t>
            </a:r>
            <a:r>
              <a:rPr lang="en-US" b="1" dirty="0" err="1"/>
              <a:t>Directoare</a:t>
            </a:r>
            <a:r>
              <a:rPr lang="en-US" b="1" dirty="0"/>
              <a:t>(</a:t>
            </a:r>
            <a:r>
              <a:rPr lang="en-US" b="1" dirty="0" err="1"/>
              <a:t>foldere</a:t>
            </a:r>
            <a:r>
              <a:rPr lang="en-US" b="1" dirty="0"/>
              <a:t>) specific </a:t>
            </a:r>
            <a:r>
              <a:rPr lang="en-US" b="1" dirty="0" err="1"/>
              <a:t>proiectelor</a:t>
            </a:r>
            <a:r>
              <a:rPr lang="en-US" b="1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9F1-8E61-4E1D-9BE2-1B816A7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.settings - </a:t>
            </a:r>
            <a:r>
              <a:rPr lang="it-IT" dirty="0" err="1"/>
              <a:t>pastreaza</a:t>
            </a:r>
            <a:r>
              <a:rPr lang="it-IT" dirty="0"/>
              <a:t> </a:t>
            </a:r>
            <a:r>
              <a:rPr lang="it-IT" dirty="0" err="1"/>
              <a:t>setarile</a:t>
            </a:r>
            <a:r>
              <a:rPr lang="it-IT" dirty="0"/>
              <a:t> </a:t>
            </a:r>
            <a:r>
              <a:rPr lang="it-IT" dirty="0" err="1"/>
              <a:t>specifice</a:t>
            </a:r>
            <a:r>
              <a:rPr lang="it-IT" dirty="0"/>
              <a:t> </a:t>
            </a:r>
            <a:r>
              <a:rPr lang="it-IT" dirty="0" err="1"/>
              <a:t>proiectului</a:t>
            </a:r>
            <a:endParaRPr lang="it-IT" dirty="0"/>
          </a:p>
          <a:p>
            <a:r>
              <a:rPr lang="ro-RO" b="1" dirty="0"/>
              <a:t>.</a:t>
            </a:r>
            <a:r>
              <a:rPr lang="ro-RO" b="1" dirty="0" err="1"/>
              <a:t>classpath</a:t>
            </a:r>
            <a:r>
              <a:rPr lang="ro-RO" b="1" dirty="0"/>
              <a:t> </a:t>
            </a:r>
            <a:r>
              <a:rPr lang="en-US" dirty="0"/>
              <a:t>- </a:t>
            </a:r>
            <a:r>
              <a:rPr lang="ro-RO" dirty="0" err="1"/>
              <a:t>pastreaza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despre </a:t>
            </a:r>
            <a:r>
              <a:rPr lang="ro-RO" dirty="0" err="1"/>
              <a:t>classpath-ul</a:t>
            </a:r>
            <a:r>
              <a:rPr lang="ro-RO" dirty="0"/>
              <a:t> proiectului</a:t>
            </a:r>
          </a:p>
          <a:p>
            <a:r>
              <a:rPr lang="en-US" b="1" dirty="0"/>
              <a:t>.project </a:t>
            </a:r>
            <a:r>
              <a:rPr lang="en-US" dirty="0"/>
              <a:t>- </a:t>
            </a:r>
            <a:r>
              <a:rPr lang="en-US" dirty="0" err="1"/>
              <a:t>pastreaza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es-ES" b="1" dirty="0"/>
              <a:t>src</a:t>
            </a:r>
            <a:r>
              <a:rPr lang="es-ES" dirty="0"/>
              <a:t> este radacina surselor java. Intrand in el se observa ca va contine o structura de foldere corespun</a:t>
            </a:r>
            <a:r>
              <a:rPr lang="ro-RO" dirty="0" err="1"/>
              <a:t>zatoare</a:t>
            </a:r>
            <a:r>
              <a:rPr lang="ro-RO" dirty="0"/>
              <a:t> structurii de </a:t>
            </a:r>
            <a:r>
              <a:rPr lang="ro-RO" dirty="0" err="1"/>
              <a:t>package</a:t>
            </a:r>
            <a:r>
              <a:rPr lang="ro-RO" dirty="0"/>
              <a:t>-uri. Pe ultimul nivel se </a:t>
            </a:r>
            <a:r>
              <a:rPr lang="en-US" dirty="0" err="1"/>
              <a:t>gasesc</a:t>
            </a:r>
            <a:r>
              <a:rPr lang="en-US" dirty="0"/>
              <a:t> </a:t>
            </a:r>
            <a:r>
              <a:rPr lang="en-US" dirty="0" err="1"/>
              <a:t>clasele</a:t>
            </a:r>
            <a:endParaRPr lang="ro-RO" dirty="0"/>
          </a:p>
          <a:p>
            <a:r>
              <a:rPr lang="ro-RO" b="1" dirty="0" err="1"/>
              <a:t>bin</a:t>
            </a:r>
            <a:r>
              <a:rPr lang="ro-RO" dirty="0"/>
              <a:t> este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ro-RO" dirty="0" err="1"/>
              <a:t>radacina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ro-RO" dirty="0"/>
              <a:t> </a:t>
            </a:r>
            <a:r>
              <a:rPr lang="en-US" dirty="0" err="1"/>
              <a:t>fisierele</a:t>
            </a:r>
            <a:r>
              <a:rPr lang="en-US" dirty="0"/>
              <a:t> .class,</a:t>
            </a:r>
            <a:r>
              <a:rPr lang="ro-RO" dirty="0"/>
              <a:t> care rezulta din compilarea surselor.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D172E6-E3BC-4D12-890A-2AD5C07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Principii: 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791DF0-9BB3-400A-B7E5-6CDA50E2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.project </a:t>
            </a:r>
            <a:r>
              <a:rPr lang="en-US" dirty="0"/>
              <a:t>sunt </a:t>
            </a:r>
            <a:r>
              <a:rPr lang="en-US" dirty="0" err="1"/>
              <a:t>esentiale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ro-RO" dirty="0"/>
              <a:t>deschide un proiect in </a:t>
            </a:r>
            <a:r>
              <a:rPr lang="en-US" dirty="0"/>
              <a:t>E</a:t>
            </a:r>
            <a:r>
              <a:rPr lang="ro-RO" dirty="0" err="1"/>
              <a:t>clipse</a:t>
            </a:r>
            <a:r>
              <a:rPr lang="en-US" dirty="0"/>
              <a:t>.</a:t>
            </a:r>
          </a:p>
          <a:p>
            <a:r>
              <a:rPr lang="ro-RO" dirty="0"/>
              <a:t>Eclipse tine implicit in </a:t>
            </a:r>
            <a:r>
              <a:rPr lang="ro-RO" b="1" dirty="0" err="1"/>
              <a:t>foldere</a:t>
            </a:r>
            <a:r>
              <a:rPr lang="en-US" b="1" dirty="0"/>
              <a:t> </a:t>
            </a:r>
            <a:r>
              <a:rPr lang="it-IT" b="1" dirty="0"/>
              <a:t>separate</a:t>
            </a:r>
            <a:r>
              <a:rPr lang="it-IT" dirty="0"/>
              <a:t> </a:t>
            </a:r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it-IT" b="1" dirty="0"/>
              <a:t>.java </a:t>
            </a:r>
            <a:r>
              <a:rPr lang="it-IT" dirty="0"/>
              <a:t>si </a:t>
            </a:r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it-IT" b="1" dirty="0"/>
              <a:t>.class</a:t>
            </a:r>
            <a:r>
              <a:rPr lang="it-IT" dirty="0"/>
              <a:t>, si </a:t>
            </a:r>
            <a:r>
              <a:rPr lang="it-IT" dirty="0" err="1"/>
              <a:t>recomandarea</a:t>
            </a:r>
            <a:r>
              <a:rPr lang="it-IT" dirty="0"/>
              <a:t> e de a se </a:t>
            </a:r>
            <a:r>
              <a:rPr lang="it-IT" dirty="0" err="1"/>
              <a:t>pastra</a:t>
            </a:r>
            <a:r>
              <a:rPr lang="it-IT" dirty="0"/>
              <a:t> </a:t>
            </a:r>
            <a:r>
              <a:rPr lang="it-IT" dirty="0" err="1"/>
              <a:t>aceasta</a:t>
            </a:r>
            <a:r>
              <a:rPr lang="it-IT" dirty="0"/>
              <a:t> </a:t>
            </a:r>
            <a:r>
              <a:rPr lang="it-IT" dirty="0" err="1"/>
              <a:t>structura</a:t>
            </a:r>
            <a:r>
              <a:rPr lang="it-IT" dirty="0"/>
              <a:t>. </a:t>
            </a:r>
          </a:p>
          <a:p>
            <a:r>
              <a:rPr lang="it-IT" dirty="0" err="1"/>
              <a:t>Fisierele</a:t>
            </a:r>
            <a:r>
              <a:rPr lang="it-IT" dirty="0"/>
              <a:t> </a:t>
            </a:r>
            <a:r>
              <a:rPr lang="ro-RO" dirty="0"/>
              <a:t>.</a:t>
            </a:r>
            <a:r>
              <a:rPr lang="ro-RO" dirty="0" err="1"/>
              <a:t>class</a:t>
            </a:r>
            <a:r>
              <a:rPr lang="ro-RO" dirty="0"/>
              <a:t> se </a:t>
            </a:r>
            <a:r>
              <a:rPr lang="ro-RO" dirty="0" err="1"/>
              <a:t>compileaza</a:t>
            </a:r>
            <a:r>
              <a:rPr lang="ro-RO" dirty="0"/>
              <a:t> automat </a:t>
            </a:r>
            <a:r>
              <a:rPr lang="ro-RO" dirty="0" err="1"/>
              <a:t>oricand</a:t>
            </a:r>
            <a:r>
              <a:rPr lang="ro-RO" dirty="0"/>
              <a:t> este salvat un </a:t>
            </a:r>
            <a:r>
              <a:rPr lang="en-US" dirty="0"/>
              <a:t>fi</a:t>
            </a:r>
            <a:r>
              <a:rPr lang="ro-RO" dirty="0" err="1"/>
              <a:t>sier</a:t>
            </a:r>
            <a:r>
              <a:rPr lang="ro-RO" dirty="0"/>
              <a:t> din proiect. Aceasta setare se poate schimba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se </a:t>
            </a:r>
            <a:r>
              <a:rPr lang="en-US" dirty="0" err="1"/>
              <a:t>recomanda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151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466</Words>
  <Application>Microsoft Office PowerPoint</Application>
  <PresentationFormat>Ecran lat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Curs Java – modul 1</vt:lpstr>
      <vt:lpstr>Cuprins:</vt:lpstr>
      <vt:lpstr>1) JDK  vs JRE</vt:lpstr>
      <vt:lpstr>1) JDK  vs JRE (continued)</vt:lpstr>
      <vt:lpstr>   Asa arata:                                                             Asa functioneaza:</vt:lpstr>
      <vt:lpstr>Caracteristicile limbajului Java </vt:lpstr>
      <vt:lpstr>Editii</vt:lpstr>
      <vt:lpstr>2) Fisiere/Directoare(foldere) specific proiectelor Java</vt:lpstr>
      <vt:lpstr>Principii: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84</cp:revision>
  <dcterms:created xsi:type="dcterms:W3CDTF">2019-09-12T12:20:52Z</dcterms:created>
  <dcterms:modified xsi:type="dcterms:W3CDTF">2019-09-26T18:10:44Z</dcterms:modified>
</cp:coreProperties>
</file>