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1" r:id="rId4"/>
    <p:sldId id="265" r:id="rId5"/>
    <p:sldId id="262" r:id="rId6"/>
    <p:sldId id="257" r:id="rId7"/>
    <p:sldId id="258" r:id="rId8"/>
    <p:sldId id="259" r:id="rId9"/>
    <p:sldId id="260" r:id="rId10"/>
    <p:sldId id="263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D1F34D7F-4368-4D6C-9F97-84355A549AD5}">
          <p14:sldIdLst>
            <p14:sldId id="256"/>
            <p14:sldId id="264"/>
            <p14:sldId id="261"/>
            <p14:sldId id="265"/>
            <p14:sldId id="262"/>
            <p14:sldId id="257"/>
            <p14:sldId id="258"/>
            <p14:sldId id="259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C5757-E408-493C-B9D7-A369F891E77D}" type="datetimeFigureOut">
              <a:rPr lang="ro-RO" smtClean="0"/>
              <a:t>01.12.2019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A5A71-74A0-4F9E-ADB4-62CCDC0A101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442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A5A71-74A0-4F9E-ADB4-62CCDC0A1014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118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4102B0E-AB2D-4F6B-A80F-94DD59C84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DE7811A-7336-44ED-B66A-A97BEB3F5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FD358B4-602B-414F-9C54-3AD36056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C0B-1FED-4F32-BC5C-DE87C3D1B513}" type="datetimeFigureOut">
              <a:rPr lang="ro-RO" smtClean="0"/>
              <a:t>01.12.2019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D9374BB-8CB5-4C65-97CC-A366A6B8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EB23CC0-2C56-418B-B1E8-6D947B81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0558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FD25DA-FDCF-4586-A65B-81114DCA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B8DDB18-9EA4-4C36-96BD-35262B851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48A5CB4-8443-4429-A064-831B71E7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C0B-1FED-4F32-BC5C-DE87C3D1B513}" type="datetimeFigureOut">
              <a:rPr lang="ro-RO" smtClean="0"/>
              <a:t>01.12.2019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AE5AC1F-771F-4EF5-813A-AD3435AE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991353B-12B9-4F5B-BA28-AE8477DF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7691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E8632B92-BC08-4FE2-BE45-6CB45BC8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097AE836-0FC7-4BB3-9BAD-205DF3F2F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CA6D445-C14C-4CC7-9BD4-30D8A778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C0B-1FED-4F32-BC5C-DE87C3D1B513}" type="datetimeFigureOut">
              <a:rPr lang="ro-RO" smtClean="0"/>
              <a:t>01.12.2019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BBF1DA3-0333-46E0-AB4B-F50C3240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1214095-2590-4290-B8D1-782DD63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8517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E92990-1E7D-4A52-B40C-2D464652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E20B861-A07C-4B26-B42E-53864DBCF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7AD8930-6D44-4D9A-B74C-68DD3AD3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C0B-1FED-4F32-BC5C-DE87C3D1B513}" type="datetimeFigureOut">
              <a:rPr lang="ro-RO" smtClean="0"/>
              <a:t>01.12.2019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3E5A024-0347-40E6-B779-F10B0526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AC343B3-A8F0-4012-904D-154A0720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822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5EF06E7-85B0-47CD-B8AD-F7933619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2115B20-D371-41B4-8CFB-C256FA03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582702C-72B3-4A9F-ABE1-A19AE81B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C0B-1FED-4F32-BC5C-DE87C3D1B513}" type="datetimeFigureOut">
              <a:rPr lang="ro-RO" smtClean="0"/>
              <a:t>01.12.2019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0F4C1B4-5FC2-4A1A-AB3B-802F3077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9682AE4-C638-47EB-9029-E9DA999B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1279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058B1C3-7D6D-403A-BF67-1986C91E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DC4D124-18B3-4BE3-8CC0-5E23B7C0F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D75C0B26-41D0-4175-834C-01E075471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968DB011-2337-4300-8483-EE39D392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C0B-1FED-4F32-BC5C-DE87C3D1B513}" type="datetimeFigureOut">
              <a:rPr lang="ro-RO" smtClean="0"/>
              <a:t>01.12.2019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1FF74B7D-1555-4772-8615-0799ABBF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C3B8A13D-963A-4361-9798-13998874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036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B80CA4-19F5-4723-AF5D-B7D2FB79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9820840-E573-42CC-A21E-4EC0EEAF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FE8276E2-4289-4BD5-B5BC-8E3A983F5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B14BBAFD-D9BB-4383-8585-C8E2EEFDA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5D5998ED-B90F-48FC-B16B-32892A71B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88EB6912-0643-4A43-AAF8-ADE315E5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C0B-1FED-4F32-BC5C-DE87C3D1B513}" type="datetimeFigureOut">
              <a:rPr lang="ro-RO" smtClean="0"/>
              <a:t>01.12.2019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77378E90-9032-4F08-84FF-FA959024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3DC89FC5-919E-49A0-878A-BD0B0DCA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1534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AE3048-A5EB-4F5B-9731-CB0322B3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97B6C1E5-12A3-4A6D-BED9-CDDD4D35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C0B-1FED-4F32-BC5C-DE87C3D1B513}" type="datetimeFigureOut">
              <a:rPr lang="ro-RO" smtClean="0"/>
              <a:t>01.12.2019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91ABD9E0-19BD-4632-B968-908C1C8B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8960DFBB-1011-4F3C-892D-C2AC5184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999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EEB04A91-E8E0-471B-93DB-8810970E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C0B-1FED-4F32-BC5C-DE87C3D1B513}" type="datetimeFigureOut">
              <a:rPr lang="ro-RO" smtClean="0"/>
              <a:t>01.12.2019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DA4F48A-C2ED-42FA-A1FF-B073B19B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7FEF40F-A427-44C4-90EB-8D59D95E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368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5BAC7B-7B44-4E94-83A0-A5852FED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4DA5D88-759E-4ADE-9F5D-B8D7B7B6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15A8F63C-1669-42E5-B0FD-7497807BC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46CE25DD-4314-4F78-ACA6-97BD0D4D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C0B-1FED-4F32-BC5C-DE87C3D1B513}" type="datetimeFigureOut">
              <a:rPr lang="ro-RO" smtClean="0"/>
              <a:t>01.12.2019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7B06933-4641-4725-B150-F00DA514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15E0407-C23D-4414-BC4A-58EAADF5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248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B526906-C7FE-4056-A585-A300C6E8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015FD570-F507-49C1-A939-51519B80C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449F8E73-277A-49AA-B10B-C5BE3CE85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4F789F80-5D16-42B4-B140-AC7B3312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8C0B-1FED-4F32-BC5C-DE87C3D1B513}" type="datetimeFigureOut">
              <a:rPr lang="ro-RO" smtClean="0"/>
              <a:t>01.12.2019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E711016-D3F0-4736-8E0D-2F723042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DC97C51-A849-4A32-920F-10C4A9FE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260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F3439352-B9E8-4968-A025-73DA6EA5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9B3C225-8F12-412C-8A48-A94C60392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73F4E70-9068-47ED-9A69-FAD085C27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8C0B-1FED-4F32-BC5C-DE87C3D1B513}" type="datetimeFigureOut">
              <a:rPr lang="ro-RO" smtClean="0"/>
              <a:t>01.12.2019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BCD99F5-6815-4F74-96D4-035C92B12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F6019EF-F405-475E-9733-D36CD0670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C211-4353-4EFD-B9DE-9AFE66026E4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734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/index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D0A1E0-9275-4F45-A294-EAA613739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Principii de meta-learning</a:t>
            </a:r>
            <a:br>
              <a:rPr lang="en-US" dirty="0"/>
            </a:b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principiile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bun </a:t>
            </a:r>
            <a:r>
              <a:rPr lang="en-US" dirty="0" err="1"/>
              <a:t>programator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6690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EB95FF2-0CD2-4D6E-84D2-9F835CEF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Cel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important </a:t>
            </a:r>
            <a:r>
              <a:rPr lang="en-US" b="1" dirty="0" err="1"/>
              <a:t>principiu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30C0CA1-2F83-460A-B5AE-4E39D483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Trust the process</a:t>
            </a:r>
          </a:p>
          <a:p>
            <a:pPr marL="0" indent="0">
              <a:buNone/>
            </a:pPr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dirty="0" err="1"/>
              <a:t>Fiecare</a:t>
            </a:r>
            <a:r>
              <a:rPr lang="en-US" dirty="0"/>
              <a:t> om are propria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limita</a:t>
            </a:r>
            <a:r>
              <a:rPr lang="en-US" dirty="0"/>
              <a:t> la cate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intelege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cat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rationa</a:t>
            </a:r>
            <a:r>
              <a:rPr lang="en-US" dirty="0"/>
              <a:t> </a:t>
            </a:r>
            <a:r>
              <a:rPr lang="en-US" b="1" dirty="0"/>
              <a:t>la un </a:t>
            </a:r>
            <a:r>
              <a:rPr lang="en-US" b="1" dirty="0" err="1"/>
              <a:t>anumit</a:t>
            </a:r>
            <a:r>
              <a:rPr lang="en-US" b="1" dirty="0"/>
              <a:t> moment</a:t>
            </a:r>
            <a:r>
              <a:rPr lang="en-US" dirty="0"/>
              <a:t> din </a:t>
            </a:r>
            <a:r>
              <a:rPr lang="en-US" dirty="0" err="1"/>
              <a:t>viata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.</a:t>
            </a:r>
          </a:p>
          <a:p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buna</a:t>
            </a:r>
            <a:r>
              <a:rPr lang="en-US" dirty="0"/>
              <a:t> e ca nu e </a:t>
            </a:r>
            <a:r>
              <a:rPr lang="en-US" dirty="0" err="1"/>
              <a:t>fixa</a:t>
            </a:r>
            <a:r>
              <a:rPr lang="en-US" dirty="0"/>
              <a:t>. </a:t>
            </a:r>
            <a:r>
              <a:rPr lang="en-US" dirty="0" err="1"/>
              <a:t>Acea</a:t>
            </a:r>
            <a:r>
              <a:rPr lang="en-US" dirty="0"/>
              <a:t> </a:t>
            </a:r>
            <a:r>
              <a:rPr lang="en-US" dirty="0" err="1"/>
              <a:t>limita</a:t>
            </a:r>
            <a:r>
              <a:rPr lang="en-US" dirty="0"/>
              <a:t> se </a:t>
            </a:r>
            <a:r>
              <a:rPr lang="en-US" dirty="0" err="1"/>
              <a:t>expandeaza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devine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mobila</a:t>
            </a:r>
            <a:r>
              <a:rPr lang="en-US"/>
              <a:t> cu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pe care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invatam</a:t>
            </a:r>
            <a:r>
              <a:rPr lang="en-US" dirty="0"/>
              <a:t>. De </a:t>
            </a:r>
            <a:r>
              <a:rPr lang="en-US" dirty="0" err="1"/>
              <a:t>aceea</a:t>
            </a:r>
            <a:r>
              <a:rPr lang="en-US" dirty="0"/>
              <a:t>, e important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progrese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zi</a:t>
            </a:r>
            <a:r>
              <a:rPr lang="en-US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8213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8AF4E50-7017-46B3-B131-66B327B5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imi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ca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fiu</a:t>
            </a:r>
            <a:r>
              <a:rPr lang="en-US" dirty="0"/>
              <a:t> </a:t>
            </a:r>
            <a:r>
              <a:rPr lang="en-US" dirty="0" err="1"/>
              <a:t>programator</a:t>
            </a:r>
            <a:r>
              <a:rPr lang="en-US" dirty="0"/>
              <a:t>?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30DF088-87CA-4F31-8ED7-FF5B15CC4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Cunostinte</a:t>
            </a:r>
            <a:r>
              <a:rPr lang="en-US" sz="3200" dirty="0"/>
              <a:t> </a:t>
            </a:r>
            <a:r>
              <a:rPr lang="en-US" sz="3200" dirty="0" err="1"/>
              <a:t>teoretice</a:t>
            </a:r>
            <a:r>
              <a:rPr lang="en-US" sz="3200" dirty="0"/>
              <a:t> – </a:t>
            </a:r>
            <a:r>
              <a:rPr lang="en-US" sz="3200" dirty="0" err="1"/>
              <a:t>aici</a:t>
            </a:r>
            <a:r>
              <a:rPr lang="en-US" sz="3200" dirty="0"/>
              <a:t> ne </a:t>
            </a:r>
            <a:r>
              <a:rPr lang="en-US" sz="3200" dirty="0" err="1"/>
              <a:t>scurteaza</a:t>
            </a:r>
            <a:r>
              <a:rPr lang="en-US" sz="3200" dirty="0"/>
              <a:t> </a:t>
            </a:r>
            <a:r>
              <a:rPr lang="en-US" sz="3200" dirty="0" err="1"/>
              <a:t>drumul</a:t>
            </a:r>
            <a:r>
              <a:rPr lang="en-US" sz="3200" dirty="0"/>
              <a:t> </a:t>
            </a:r>
            <a:r>
              <a:rPr lang="en-US" sz="3200" dirty="0" err="1"/>
              <a:t>aceste</a:t>
            </a:r>
            <a:r>
              <a:rPr lang="en-US" sz="3200" dirty="0"/>
              <a:t> principii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Invatarea</a:t>
            </a:r>
            <a:r>
              <a:rPr lang="en-US" sz="3200" dirty="0"/>
              <a:t> </a:t>
            </a:r>
            <a:r>
              <a:rPr lang="en-US" sz="3200" dirty="0" err="1"/>
              <a:t>sintaxei</a:t>
            </a:r>
            <a:r>
              <a:rPr lang="en-US" sz="3200" dirty="0"/>
              <a:t> de </a:t>
            </a:r>
            <a:r>
              <a:rPr lang="en-US" sz="3200" dirty="0" err="1"/>
              <a:t>baza</a:t>
            </a:r>
            <a:r>
              <a:rPr lang="en-US" sz="3200" dirty="0"/>
              <a:t> a </a:t>
            </a:r>
            <a:r>
              <a:rPr lang="en-US" sz="3200" dirty="0" err="1"/>
              <a:t>unui</a:t>
            </a:r>
            <a:r>
              <a:rPr lang="en-US" sz="3200" dirty="0"/>
              <a:t> </a:t>
            </a:r>
            <a:r>
              <a:rPr lang="en-US" sz="3200" dirty="0" err="1"/>
              <a:t>limbaj</a:t>
            </a:r>
            <a:r>
              <a:rPr lang="en-US" sz="3200" dirty="0"/>
              <a:t> de </a:t>
            </a:r>
            <a:r>
              <a:rPr lang="en-US" sz="3200" dirty="0" err="1"/>
              <a:t>programare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Gandire</a:t>
            </a:r>
            <a:r>
              <a:rPr lang="en-US" sz="3200" dirty="0"/>
              <a:t> </a:t>
            </a:r>
            <a:r>
              <a:rPr lang="en-US" sz="3200" dirty="0" err="1"/>
              <a:t>algoritmica</a:t>
            </a:r>
            <a:r>
              <a:rPr lang="en-US" sz="3200" dirty="0"/>
              <a:t> –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aici</a:t>
            </a:r>
            <a:r>
              <a:rPr lang="en-US" sz="3200" dirty="0"/>
              <a:t> ne </a:t>
            </a:r>
            <a:r>
              <a:rPr lang="en-US" sz="3200" dirty="0" err="1"/>
              <a:t>scurteaza</a:t>
            </a:r>
            <a:r>
              <a:rPr lang="en-US" sz="3200" dirty="0"/>
              <a:t> </a:t>
            </a:r>
            <a:r>
              <a:rPr lang="en-US" sz="3200" dirty="0" err="1"/>
              <a:t>drumul</a:t>
            </a:r>
            <a:r>
              <a:rPr lang="en-US" sz="3200" dirty="0"/>
              <a:t> </a:t>
            </a:r>
            <a:r>
              <a:rPr lang="en-US" sz="3200" dirty="0" err="1"/>
              <a:t>aceste</a:t>
            </a:r>
            <a:r>
              <a:rPr lang="en-US" sz="3200" dirty="0"/>
              <a:t> principii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8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CA73719-0363-448F-BBBE-F889ABA5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1) </a:t>
            </a:r>
            <a:r>
              <a:rPr lang="en-US" sz="3600" b="1" dirty="0" err="1"/>
              <a:t>Intrebarile</a:t>
            </a:r>
            <a:r>
              <a:rPr lang="en-US" sz="3600" b="1" dirty="0"/>
              <a:t> sunt </a:t>
            </a:r>
            <a:r>
              <a:rPr lang="en-US" sz="3600" b="1" dirty="0" err="1"/>
              <a:t>cea</a:t>
            </a:r>
            <a:r>
              <a:rPr lang="en-US" sz="3600" b="1" dirty="0"/>
              <a:t> </a:t>
            </a:r>
            <a:r>
              <a:rPr lang="en-US" sz="3600" b="1" dirty="0" err="1"/>
              <a:t>mai</a:t>
            </a:r>
            <a:r>
              <a:rPr lang="en-US" sz="3600" b="1" dirty="0"/>
              <a:t> </a:t>
            </a:r>
            <a:r>
              <a:rPr lang="en-US" sz="3600" b="1" dirty="0" err="1"/>
              <a:t>rapida</a:t>
            </a:r>
            <a:r>
              <a:rPr lang="en-US" sz="3600" b="1" dirty="0"/>
              <a:t> </a:t>
            </a:r>
            <a:r>
              <a:rPr lang="en-US" sz="3600" b="1" dirty="0" err="1"/>
              <a:t>cale</a:t>
            </a:r>
            <a:r>
              <a:rPr lang="en-US" sz="3600" b="1" dirty="0"/>
              <a:t> de a </a:t>
            </a:r>
            <a:r>
              <a:rPr lang="en-US" sz="3600" b="1" dirty="0" err="1"/>
              <a:t>invata</a:t>
            </a:r>
            <a:endParaRPr lang="en-US" sz="3600" b="1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dirty="0"/>
              <a:t>De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, </a:t>
            </a:r>
            <a:r>
              <a:rPr lang="en-US" dirty="0" err="1"/>
              <a:t>oamenii</a:t>
            </a:r>
            <a:r>
              <a:rPr lang="en-US" dirty="0"/>
              <a:t> </a:t>
            </a:r>
            <a:r>
              <a:rPr lang="en-US" dirty="0" err="1"/>
              <a:t>inteligenti</a:t>
            </a:r>
            <a:r>
              <a:rPr lang="en-US" dirty="0"/>
              <a:t> sunt </a:t>
            </a:r>
            <a:r>
              <a:rPr lang="en-US" dirty="0" err="1"/>
              <a:t>cei</a:t>
            </a:r>
            <a:r>
              <a:rPr lang="en-US" dirty="0"/>
              <a:t> care pun </a:t>
            </a:r>
            <a:r>
              <a:rPr lang="en-US" dirty="0" err="1"/>
              <a:t>intrebari</a:t>
            </a:r>
            <a:r>
              <a:rPr lang="en-US" dirty="0"/>
              <a:t>, </a:t>
            </a:r>
            <a:r>
              <a:rPr lang="en-US" dirty="0" err="1"/>
              <a:t>asa</a:t>
            </a:r>
            <a:r>
              <a:rPr lang="en-US" dirty="0"/>
              <a:t> ca nu </a:t>
            </a:r>
            <a:r>
              <a:rPr lang="en-US" dirty="0" err="1"/>
              <a:t>iti</a:t>
            </a:r>
            <a:r>
              <a:rPr lang="en-US" dirty="0"/>
              <a:t> fie </a:t>
            </a:r>
            <a:r>
              <a:rPr lang="en-US" dirty="0" err="1"/>
              <a:t>teama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intrebi</a:t>
            </a:r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fapt</a:t>
            </a:r>
            <a:r>
              <a:rPr lang="en-US" dirty="0"/>
              <a:t>, </a:t>
            </a:r>
            <a:r>
              <a:rPr lang="en-US" dirty="0" err="1"/>
              <a:t>asa</a:t>
            </a:r>
            <a:r>
              <a:rPr lang="en-US" dirty="0"/>
              <a:t> au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invatat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de </a:t>
            </a:r>
            <a:r>
              <a:rPr lang="en-US" dirty="0" err="1"/>
              <a:t>repede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6565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BAC6D62-3E1B-4DFB-9039-F5E978CFE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2) Nu </a:t>
            </a:r>
            <a:r>
              <a:rPr lang="en-US" sz="3600" b="1" dirty="0" err="1"/>
              <a:t>lasa</a:t>
            </a:r>
            <a:r>
              <a:rPr lang="en-US" sz="3600" b="1" dirty="0"/>
              <a:t> </a:t>
            </a:r>
            <a:r>
              <a:rPr lang="en-US" sz="3600" b="1" dirty="0" err="1"/>
              <a:t>goluri</a:t>
            </a:r>
            <a:r>
              <a:rPr lang="en-US" sz="3600" b="1" dirty="0"/>
              <a:t> in </a:t>
            </a:r>
            <a:r>
              <a:rPr lang="en-US" sz="3600" b="1" dirty="0" err="1"/>
              <a:t>cunostintele</a:t>
            </a:r>
            <a:r>
              <a:rPr lang="en-US" sz="3600" b="1" dirty="0"/>
              <a:t> tale</a:t>
            </a:r>
          </a:p>
          <a:p>
            <a:endParaRPr lang="en-US" dirty="0"/>
          </a:p>
          <a:p>
            <a:r>
              <a:rPr lang="en-US" dirty="0" err="1"/>
              <a:t>Invata</a:t>
            </a:r>
            <a:r>
              <a:rPr lang="en-US" dirty="0"/>
              <a:t> </a:t>
            </a:r>
            <a:r>
              <a:rPr lang="en-US" dirty="0" err="1"/>
              <a:t>lucrurile</a:t>
            </a:r>
            <a:r>
              <a:rPr lang="en-US" dirty="0"/>
              <a:t> la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. Ce </a:t>
            </a:r>
            <a:r>
              <a:rPr lang="en-US" dirty="0" err="1"/>
              <a:t>vei</a:t>
            </a:r>
            <a:r>
              <a:rPr lang="en-US" dirty="0"/>
              <a:t> </a:t>
            </a:r>
            <a:r>
              <a:rPr lang="en-US" dirty="0" err="1"/>
              <a:t>invata</a:t>
            </a:r>
            <a:r>
              <a:rPr lang="en-US" dirty="0"/>
              <a:t> </a:t>
            </a:r>
            <a:r>
              <a:rPr lang="en-US" dirty="0" err="1"/>
              <a:t>maine</a:t>
            </a:r>
            <a:r>
              <a:rPr lang="en-US" dirty="0"/>
              <a:t> se </a:t>
            </a:r>
            <a:r>
              <a:rPr lang="en-US" dirty="0" err="1"/>
              <a:t>construieste</a:t>
            </a:r>
            <a:r>
              <a:rPr lang="en-US" dirty="0"/>
              <a:t> pe </a:t>
            </a:r>
            <a:r>
              <a:rPr lang="en-US" dirty="0" err="1"/>
              <a:t>ce</a:t>
            </a:r>
            <a:r>
              <a:rPr lang="en-US" dirty="0"/>
              <a:t> ai </a:t>
            </a:r>
            <a:r>
              <a:rPr lang="en-US" dirty="0" err="1"/>
              <a:t>invatat</a:t>
            </a:r>
            <a:r>
              <a:rPr lang="en-US" dirty="0"/>
              <a:t> </a:t>
            </a:r>
            <a:r>
              <a:rPr lang="en-US" dirty="0" err="1"/>
              <a:t>azi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254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5D18CB3-3475-4249-9E35-48EEE5DB8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3) </a:t>
            </a:r>
            <a:r>
              <a:rPr lang="en-US" sz="3600" b="1" dirty="0" err="1"/>
              <a:t>Invata</a:t>
            </a:r>
            <a:r>
              <a:rPr lang="en-US" sz="3600" b="1" dirty="0"/>
              <a:t> pe </a:t>
            </a:r>
            <a:r>
              <a:rPr lang="en-US" sz="3600" b="1" dirty="0" err="1"/>
              <a:t>baza</a:t>
            </a:r>
            <a:r>
              <a:rPr lang="en-US" sz="3600" b="1" dirty="0"/>
              <a:t> </a:t>
            </a:r>
            <a:r>
              <a:rPr lang="en-US" sz="3600" b="1" dirty="0" err="1"/>
              <a:t>unei</a:t>
            </a:r>
            <a:r>
              <a:rPr lang="en-US" sz="3600" b="1" dirty="0"/>
              <a:t> </a:t>
            </a:r>
            <a:r>
              <a:rPr lang="en-US" sz="3600" b="1" dirty="0" err="1"/>
              <a:t>structuri</a:t>
            </a: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r>
              <a:rPr lang="en-US" dirty="0" err="1"/>
              <a:t>Fara</a:t>
            </a:r>
            <a:r>
              <a:rPr lang="en-US" dirty="0"/>
              <a:t> o </a:t>
            </a:r>
            <a:r>
              <a:rPr lang="en-US" dirty="0" err="1"/>
              <a:t>structura</a:t>
            </a:r>
            <a:r>
              <a:rPr lang="en-US" dirty="0"/>
              <a:t>, e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greu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inveti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de la zero, </a:t>
            </a:r>
            <a:r>
              <a:rPr lang="en-US" dirty="0" err="1"/>
              <a:t>pentru</a:t>
            </a:r>
            <a:r>
              <a:rPr lang="en-US" dirty="0"/>
              <a:t> ca nu </a:t>
            </a:r>
            <a:r>
              <a:rPr lang="en-US" dirty="0" err="1"/>
              <a:t>stii</a:t>
            </a:r>
            <a:r>
              <a:rPr lang="en-US" dirty="0"/>
              <a:t> de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incepi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asta</a:t>
            </a:r>
            <a:r>
              <a:rPr lang="en-US" dirty="0"/>
              <a:t>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manualele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tutorialele</a:t>
            </a:r>
            <a:endParaRPr lang="en-US" dirty="0"/>
          </a:p>
          <a:p>
            <a:r>
              <a:rPr lang="en-US" dirty="0" err="1"/>
              <a:t>Exemplu</a:t>
            </a:r>
            <a:r>
              <a:rPr lang="en-US" dirty="0"/>
              <a:t> de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invatarea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framework: </a:t>
            </a:r>
            <a:r>
              <a:rPr lang="ro-RO" dirty="0">
                <a:hlinkClick r:id="rId2"/>
              </a:rPr>
              <a:t>https://www.tutorialspoint.com/java/index.htm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8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E28540E-6BB9-40A7-BEF8-D2634FA45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4) </a:t>
            </a:r>
            <a:r>
              <a:rPr lang="en-US" sz="3600" b="1" dirty="0" err="1"/>
              <a:t>Metoda</a:t>
            </a:r>
            <a:r>
              <a:rPr lang="en-US" sz="3600" b="1" dirty="0"/>
              <a:t> de </a:t>
            </a:r>
            <a:r>
              <a:rPr lang="en-US" sz="3600" b="1" dirty="0" err="1"/>
              <a:t>invatare</a:t>
            </a:r>
            <a:r>
              <a:rPr lang="en-US" sz="3600" b="1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ADEPT</a:t>
            </a:r>
          </a:p>
          <a:p>
            <a:pPr lvl="1"/>
            <a:r>
              <a:rPr lang="en-US" sz="3600" dirty="0" err="1">
                <a:solidFill>
                  <a:srgbClr val="FF0000"/>
                </a:solidFill>
              </a:rPr>
              <a:t>A</a:t>
            </a:r>
            <a:r>
              <a:rPr lang="en-US" sz="3600" dirty="0" err="1"/>
              <a:t>sociere</a:t>
            </a:r>
            <a:r>
              <a:rPr lang="en-US" sz="3600" dirty="0"/>
              <a:t> (cu </a:t>
            </a:r>
            <a:r>
              <a:rPr lang="en-US" sz="3600" dirty="0" err="1"/>
              <a:t>ce</a:t>
            </a:r>
            <a:r>
              <a:rPr lang="en-US" sz="3600" dirty="0"/>
              <a:t> se </a:t>
            </a:r>
            <a:r>
              <a:rPr lang="en-US" sz="3600" dirty="0" err="1"/>
              <a:t>aseamana</a:t>
            </a:r>
            <a:r>
              <a:rPr lang="en-US" sz="3600" dirty="0"/>
              <a:t>, din </a:t>
            </a:r>
            <a:r>
              <a:rPr lang="en-US" sz="3600" dirty="0" err="1"/>
              <a:t>alte</a:t>
            </a:r>
            <a:r>
              <a:rPr lang="en-US" sz="3600" dirty="0"/>
              <a:t> </a:t>
            </a:r>
            <a:r>
              <a:rPr lang="en-US" sz="3600" dirty="0" err="1"/>
              <a:t>domenii</a:t>
            </a:r>
            <a:r>
              <a:rPr lang="en-US" sz="3600" dirty="0"/>
              <a:t> </a:t>
            </a:r>
            <a:r>
              <a:rPr lang="en-US" sz="3600" dirty="0" err="1"/>
              <a:t>cunoscute</a:t>
            </a:r>
            <a:r>
              <a:rPr lang="en-US" sz="3600" dirty="0"/>
              <a:t> </a:t>
            </a:r>
            <a:r>
              <a:rPr lang="en-US" sz="3600" dirty="0" err="1"/>
              <a:t>mie</a:t>
            </a:r>
            <a:r>
              <a:rPr lang="en-US" sz="3600" dirty="0"/>
              <a:t>?)</a:t>
            </a:r>
          </a:p>
          <a:p>
            <a:pPr lvl="1"/>
            <a:r>
              <a:rPr lang="en-US" sz="3600" dirty="0" err="1">
                <a:solidFill>
                  <a:srgbClr val="FF0000"/>
                </a:solidFill>
              </a:rPr>
              <a:t>D</a:t>
            </a:r>
            <a:r>
              <a:rPr lang="en-US" sz="3600" dirty="0" err="1"/>
              <a:t>iagrama</a:t>
            </a:r>
            <a:r>
              <a:rPr lang="en-US" sz="3600" dirty="0"/>
              <a:t> – o imagine </a:t>
            </a:r>
            <a:r>
              <a:rPr lang="en-US" sz="3600" dirty="0" err="1"/>
              <a:t>chiar</a:t>
            </a:r>
            <a:r>
              <a:rPr lang="en-US" sz="3600" dirty="0"/>
              <a:t> face cat 1000 de </a:t>
            </a:r>
            <a:r>
              <a:rPr lang="en-US" sz="3600" dirty="0" err="1"/>
              <a:t>cuvinte</a:t>
            </a:r>
            <a:endParaRPr lang="en-US" sz="3600" dirty="0"/>
          </a:p>
          <a:p>
            <a:pPr lvl="1"/>
            <a:r>
              <a:rPr lang="en-US" sz="3600" dirty="0" err="1">
                <a:solidFill>
                  <a:srgbClr val="FF0000"/>
                </a:solidFill>
              </a:rPr>
              <a:t>E</a:t>
            </a:r>
            <a:r>
              <a:rPr lang="en-US" sz="3600" dirty="0" err="1"/>
              <a:t>xemplu</a:t>
            </a:r>
            <a:r>
              <a:rPr lang="en-US" sz="3600" dirty="0"/>
              <a:t> (cum </a:t>
            </a:r>
            <a:r>
              <a:rPr lang="en-US" sz="3600" dirty="0" err="1"/>
              <a:t>arata</a:t>
            </a:r>
            <a:r>
              <a:rPr lang="en-US" sz="3600" dirty="0"/>
              <a:t>, </a:t>
            </a:r>
            <a:r>
              <a:rPr lang="en-US" sz="3600" dirty="0" err="1"/>
              <a:t>ce</a:t>
            </a:r>
            <a:r>
              <a:rPr lang="en-US" sz="3600" dirty="0"/>
              <a:t> </a:t>
            </a:r>
            <a:r>
              <a:rPr lang="en-US" sz="3600" dirty="0" err="1"/>
              <a:t>poti</a:t>
            </a:r>
            <a:r>
              <a:rPr lang="en-US" sz="3600" dirty="0"/>
              <a:t> face cu el?)</a:t>
            </a:r>
          </a:p>
          <a:p>
            <a:pPr lvl="1"/>
            <a:r>
              <a:rPr lang="en-US" sz="3600" dirty="0">
                <a:solidFill>
                  <a:srgbClr val="FF0000"/>
                </a:solidFill>
              </a:rPr>
              <a:t>P</a:t>
            </a:r>
            <a:r>
              <a:rPr lang="en-US" sz="3600" dirty="0"/>
              <a:t>lain language (</a:t>
            </a:r>
            <a:r>
              <a:rPr lang="en-US" sz="3600" dirty="0" err="1"/>
              <a:t>explicatie</a:t>
            </a:r>
            <a:r>
              <a:rPr lang="en-US" sz="3600" dirty="0"/>
              <a:t> in </a:t>
            </a:r>
            <a:r>
              <a:rPr lang="en-US" sz="3600" dirty="0" err="1"/>
              <a:t>limbaj</a:t>
            </a:r>
            <a:r>
              <a:rPr lang="en-US" sz="3600" dirty="0"/>
              <a:t> </a:t>
            </a:r>
            <a:r>
              <a:rPr lang="en-US" sz="3600" dirty="0" err="1"/>
              <a:t>cotidian</a:t>
            </a:r>
            <a:r>
              <a:rPr lang="en-US" sz="3600" dirty="0"/>
              <a:t>)</a:t>
            </a:r>
          </a:p>
          <a:p>
            <a:pPr lvl="1"/>
            <a:r>
              <a:rPr lang="en-US" sz="3600" dirty="0">
                <a:solidFill>
                  <a:srgbClr val="FF0000"/>
                </a:solidFill>
              </a:rPr>
              <a:t>T</a:t>
            </a:r>
            <a:r>
              <a:rPr lang="en-US" sz="3600" dirty="0"/>
              <a:t>echnical language (</a:t>
            </a:r>
            <a:r>
              <a:rPr lang="en-US" sz="3600" dirty="0" err="1"/>
              <a:t>explicatia</a:t>
            </a:r>
            <a:r>
              <a:rPr lang="en-US" sz="3600" dirty="0"/>
              <a:t> </a:t>
            </a:r>
            <a:r>
              <a:rPr lang="en-US" sz="3600" dirty="0" err="1"/>
              <a:t>tehnica</a:t>
            </a:r>
            <a:r>
              <a:rPr lang="en-US" sz="3600" dirty="0"/>
              <a:t>/</a:t>
            </a:r>
            <a:r>
              <a:rPr lang="en-US" sz="3600" dirty="0" err="1"/>
              <a:t>stiintifica</a:t>
            </a:r>
            <a:r>
              <a:rPr lang="en-US" sz="3600" dirty="0"/>
              <a:t>)</a:t>
            </a:r>
            <a:endParaRPr lang="ro-RO" sz="3600" dirty="0"/>
          </a:p>
          <a:p>
            <a:endParaRPr lang="ro-RO" sz="36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7648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7F7C83C-2EE9-41AF-B4C8-D3E7A9F80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5) </a:t>
            </a:r>
            <a:r>
              <a:rPr lang="en-US" sz="3600" b="1" dirty="0" err="1"/>
              <a:t>Cauta</a:t>
            </a:r>
            <a:r>
              <a:rPr lang="en-US" sz="3600" b="1" dirty="0"/>
              <a:t> </a:t>
            </a:r>
            <a:r>
              <a:rPr lang="en-US" sz="3600" b="1" dirty="0" err="1"/>
              <a:t>diferente</a:t>
            </a:r>
            <a:r>
              <a:rPr lang="en-US" sz="3600" b="1" dirty="0"/>
              <a:t> </a:t>
            </a:r>
            <a:r>
              <a:rPr lang="en-US" sz="3600" b="1" dirty="0" err="1"/>
              <a:t>si</a:t>
            </a:r>
            <a:r>
              <a:rPr lang="en-US" sz="3600" b="1" dirty="0"/>
              <a:t> </a:t>
            </a:r>
            <a:r>
              <a:rPr lang="en-US" sz="3600" b="1" dirty="0" err="1"/>
              <a:t>asemanari</a:t>
            </a:r>
            <a:r>
              <a:rPr lang="en-US" sz="3600" b="1" dirty="0"/>
              <a:t>:</a:t>
            </a:r>
          </a:p>
          <a:p>
            <a:pPr marL="0" indent="0">
              <a:buNone/>
            </a:pPr>
            <a:endParaRPr lang="en-US" sz="3600" b="1" dirty="0"/>
          </a:p>
          <a:p>
            <a:r>
              <a:rPr lang="ro-RO" dirty="0" err="1"/>
              <a:t>Citeste</a:t>
            </a:r>
            <a:r>
              <a:rPr lang="ro-RO" dirty="0"/>
              <a:t> mereu din cel </a:t>
            </a:r>
            <a:r>
              <a:rPr lang="ro-RO" dirty="0" err="1"/>
              <a:t>putin</a:t>
            </a:r>
            <a:r>
              <a:rPr lang="ro-RO" dirty="0"/>
              <a:t> 2 surse </a:t>
            </a:r>
            <a:r>
              <a:rPr lang="ro-RO" dirty="0" err="1"/>
              <a:t>cand</a:t>
            </a:r>
            <a:r>
              <a:rPr lang="ro-RO" dirty="0"/>
              <a:t> nu </a:t>
            </a:r>
            <a:r>
              <a:rPr lang="ro-RO" dirty="0" err="1"/>
              <a:t>esti</a:t>
            </a:r>
            <a:r>
              <a:rPr lang="ro-RO" dirty="0"/>
              <a:t> sigur ca ai </a:t>
            </a:r>
            <a:r>
              <a:rPr lang="ro-RO" dirty="0" err="1"/>
              <a:t>inteles</a:t>
            </a:r>
            <a:r>
              <a:rPr lang="ro-RO" dirty="0"/>
              <a:t>. </a:t>
            </a:r>
            <a:r>
              <a:rPr lang="ro-RO" dirty="0" err="1"/>
              <a:t>Asa</a:t>
            </a:r>
            <a:r>
              <a:rPr lang="ro-RO" dirty="0"/>
              <a:t> vei putea </a:t>
            </a:r>
            <a:r>
              <a:rPr lang="en-US" dirty="0"/>
              <a:t>face</a:t>
            </a:r>
            <a:r>
              <a:rPr lang="ro-RO" dirty="0"/>
              <a:t> paralele intre </a:t>
            </a:r>
            <a:r>
              <a:rPr lang="ro-RO" dirty="0" err="1"/>
              <a:t>explicatii</a:t>
            </a:r>
            <a:r>
              <a:rPr lang="ro-RO" dirty="0"/>
              <a:t> si </a:t>
            </a:r>
            <a:r>
              <a:rPr lang="en-US" dirty="0" err="1"/>
              <a:t>vei</a:t>
            </a:r>
            <a:r>
              <a:rPr lang="en-US" dirty="0"/>
              <a:t> </a:t>
            </a:r>
            <a:r>
              <a:rPr lang="en-US" dirty="0" err="1"/>
              <a:t>intelege</a:t>
            </a:r>
            <a:r>
              <a:rPr lang="en-US" dirty="0"/>
              <a:t> care sunt </a:t>
            </a:r>
            <a:r>
              <a:rPr lang="en-US" dirty="0" err="1"/>
              <a:t>fundamentele</a:t>
            </a:r>
            <a:r>
              <a:rPr lang="en-US" dirty="0"/>
              <a:t> </a:t>
            </a:r>
            <a:r>
              <a:rPr lang="en-US" dirty="0" err="1"/>
              <a:t>conceptului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ro-RO" dirty="0"/>
              <a:t>. </a:t>
            </a:r>
            <a:endParaRPr lang="en-US" dirty="0"/>
          </a:p>
          <a:p>
            <a:r>
              <a:rPr lang="ro-RO" dirty="0"/>
              <a:t>Asta se aplica si la cod -&gt; daca vezi o sintaxa nefamiliara, </a:t>
            </a:r>
            <a:r>
              <a:rPr lang="ro-RO" dirty="0" err="1"/>
              <a:t>cauta</a:t>
            </a:r>
            <a:r>
              <a:rPr lang="ro-RO" dirty="0"/>
              <a:t> exemple cu lucrul respectiv, ca sa </a:t>
            </a:r>
            <a:r>
              <a:rPr lang="ro-RO" dirty="0" err="1"/>
              <a:t>intelegi</a:t>
            </a:r>
            <a:r>
              <a:rPr lang="ro-RO" dirty="0"/>
              <a:t> cum se </a:t>
            </a:r>
            <a:r>
              <a:rPr lang="ro-RO" dirty="0" err="1"/>
              <a:t>foloseste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9930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5221A03-8FC0-40CD-900C-03E84ABB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b="1" dirty="0"/>
              <a:t>6) Divide si </a:t>
            </a:r>
            <a:r>
              <a:rPr lang="it-IT" sz="3600" b="1" dirty="0" err="1"/>
              <a:t>cucereste</a:t>
            </a:r>
            <a:r>
              <a:rPr lang="it-IT" sz="3600" dirty="0"/>
              <a:t>:</a:t>
            </a:r>
          </a:p>
          <a:p>
            <a:pPr marL="0" indent="0">
              <a:buNone/>
            </a:pPr>
            <a:endParaRPr lang="it-IT" sz="3600" dirty="0"/>
          </a:p>
          <a:p>
            <a:r>
              <a:rPr lang="it-IT" dirty="0" err="1"/>
              <a:t>Imparte</a:t>
            </a:r>
            <a:r>
              <a:rPr lang="it-IT" dirty="0"/>
              <a:t> problema mai mare in </a:t>
            </a:r>
            <a:r>
              <a:rPr lang="it-IT" dirty="0" err="1"/>
              <a:t>probleme</a:t>
            </a:r>
            <a:r>
              <a:rPr lang="it-IT" dirty="0"/>
              <a:t> mai mici</a:t>
            </a:r>
          </a:p>
          <a:p>
            <a:r>
              <a:rPr lang="it-IT" dirty="0"/>
              <a:t>Daca si </a:t>
            </a:r>
            <a:r>
              <a:rPr lang="it-IT" dirty="0" err="1"/>
              <a:t>problemele</a:t>
            </a:r>
            <a:r>
              <a:rPr lang="it-IT" dirty="0"/>
              <a:t> mici ti se par </a:t>
            </a:r>
            <a:r>
              <a:rPr lang="it-IT" dirty="0" err="1"/>
              <a:t>complexe</a:t>
            </a:r>
            <a:r>
              <a:rPr lang="it-IT" dirty="0"/>
              <a:t>, </a:t>
            </a:r>
            <a:r>
              <a:rPr lang="it-IT" dirty="0" err="1"/>
              <a:t>imparte</a:t>
            </a:r>
            <a:r>
              <a:rPr lang="it-IT" dirty="0"/>
              <a:t>-le si pe </a:t>
            </a:r>
            <a:r>
              <a:rPr lang="it-IT" dirty="0" err="1"/>
              <a:t>ele</a:t>
            </a:r>
            <a:r>
              <a:rPr lang="it-IT" dirty="0"/>
              <a:t> in </a:t>
            </a:r>
            <a:r>
              <a:rPr lang="it-IT" dirty="0" err="1"/>
              <a:t>altele</a:t>
            </a:r>
            <a:r>
              <a:rPr lang="it-IT" dirty="0"/>
              <a:t> si mai mici, pana dai de </a:t>
            </a:r>
            <a:r>
              <a:rPr lang="it-IT" dirty="0" err="1"/>
              <a:t>ceva</a:t>
            </a:r>
            <a:r>
              <a:rPr lang="it-IT" dirty="0"/>
              <a:t> ce </a:t>
            </a:r>
            <a:r>
              <a:rPr lang="it-IT" dirty="0" err="1"/>
              <a:t>stii</a:t>
            </a:r>
            <a:r>
              <a:rPr lang="it-IT" dirty="0"/>
              <a:t> </a:t>
            </a:r>
            <a:r>
              <a:rPr lang="it-IT" dirty="0" err="1"/>
              <a:t>cum</a:t>
            </a:r>
            <a:r>
              <a:rPr lang="it-IT" dirty="0"/>
              <a:t> sa </a:t>
            </a:r>
            <a:r>
              <a:rPr lang="it-IT" dirty="0" err="1"/>
              <a:t>rezolvi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9126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BD05FCD-CC0E-4ED3-AA8F-319C956B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Principii </a:t>
            </a:r>
            <a:r>
              <a:rPr lang="en-US" sz="4800" b="1" dirty="0" err="1"/>
              <a:t>pentru</a:t>
            </a:r>
            <a:r>
              <a:rPr lang="en-US" sz="4800" b="1" dirty="0"/>
              <a:t> </a:t>
            </a:r>
            <a:r>
              <a:rPr lang="en-US" sz="4800" b="1" dirty="0" err="1"/>
              <a:t>programatori</a:t>
            </a:r>
            <a:endParaRPr lang="ro-RO" sz="4800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4682C39-6030-4E64-8860-168C75435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Indentarea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conventiile</a:t>
            </a:r>
            <a:r>
              <a:rPr lang="en-US" b="1" dirty="0"/>
              <a:t> </a:t>
            </a:r>
            <a:r>
              <a:rPr lang="en-US" dirty="0"/>
              <a:t>de cod </a:t>
            </a:r>
            <a:r>
              <a:rPr lang="en-US" dirty="0" err="1"/>
              <a:t>conteaza</a:t>
            </a:r>
            <a:r>
              <a:rPr lang="en-US" dirty="0"/>
              <a:t>, nu </a:t>
            </a:r>
            <a:r>
              <a:rPr lang="en-US" dirty="0" err="1"/>
              <a:t>doar</a:t>
            </a:r>
            <a:r>
              <a:rPr lang="en-US" dirty="0"/>
              <a:t> in </a:t>
            </a:r>
            <a:r>
              <a:rPr lang="en-US" dirty="0" err="1"/>
              <a:t>echipa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tine,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iti</a:t>
            </a:r>
            <a:r>
              <a:rPr lang="en-US" dirty="0"/>
              <a:t> </a:t>
            </a:r>
            <a:r>
              <a:rPr lang="en-US" dirty="0" err="1"/>
              <a:t>vei</a:t>
            </a:r>
            <a:r>
              <a:rPr lang="en-US" dirty="0"/>
              <a:t> </a:t>
            </a:r>
            <a:r>
              <a:rPr lang="en-US" dirty="0" err="1"/>
              <a:t>citi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vechi</a:t>
            </a:r>
            <a:r>
              <a:rPr lang="en-US" sz="3600" dirty="0"/>
              <a:t>!</a:t>
            </a:r>
          </a:p>
          <a:p>
            <a:r>
              <a:rPr lang="en-US" dirty="0" err="1"/>
              <a:t>Codul</a:t>
            </a:r>
            <a:r>
              <a:rPr lang="en-US" dirty="0"/>
              <a:t> e ca o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straina</a:t>
            </a:r>
            <a:r>
              <a:rPr lang="en-US" dirty="0"/>
              <a:t>. </a:t>
            </a:r>
            <a:r>
              <a:rPr lang="en-US" dirty="0" err="1"/>
              <a:t>Degeaba</a:t>
            </a:r>
            <a:r>
              <a:rPr lang="en-US" dirty="0"/>
              <a:t> </a:t>
            </a:r>
            <a:r>
              <a:rPr lang="en-US" dirty="0" err="1"/>
              <a:t>intelegi</a:t>
            </a:r>
            <a:r>
              <a:rPr lang="en-US" dirty="0"/>
              <a:t> </a:t>
            </a:r>
            <a:r>
              <a:rPr lang="en-US" dirty="0" err="1"/>
              <a:t>gramatica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stii</a:t>
            </a:r>
            <a:r>
              <a:rPr lang="en-US" dirty="0"/>
              <a:t> </a:t>
            </a:r>
            <a:r>
              <a:rPr lang="en-US" dirty="0" err="1"/>
              <a:t>vocabularul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nu </a:t>
            </a:r>
            <a:r>
              <a:rPr lang="en-US" dirty="0" err="1"/>
              <a:t>poti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o </a:t>
            </a:r>
            <a:r>
              <a:rPr lang="en-US" dirty="0" err="1"/>
              <a:t>vorbesti</a:t>
            </a:r>
            <a:r>
              <a:rPr lang="en-US" dirty="0"/>
              <a:t>. Asa ca e important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scriem</a:t>
            </a:r>
            <a:r>
              <a:rPr lang="en-US" dirty="0"/>
              <a:t> cod </a:t>
            </a:r>
            <a:r>
              <a:rPr lang="en-US" dirty="0" err="1"/>
              <a:t>zilnic</a:t>
            </a:r>
            <a:r>
              <a:rPr lang="en-US" dirty="0"/>
              <a:t>.</a:t>
            </a:r>
          </a:p>
          <a:p>
            <a:r>
              <a:rPr lang="ro-RO" dirty="0" err="1"/>
              <a:t>Invata</a:t>
            </a:r>
            <a:r>
              <a:rPr lang="ro-RO" dirty="0"/>
              <a:t> sa </a:t>
            </a:r>
            <a:r>
              <a:rPr lang="ro-RO" dirty="0" err="1"/>
              <a:t>intelegi</a:t>
            </a:r>
            <a:r>
              <a:rPr lang="ro-RO" dirty="0"/>
              <a:t> </a:t>
            </a:r>
            <a:r>
              <a:rPr lang="ro-RO" b="1" dirty="0"/>
              <a:t>mesajele de eroare</a:t>
            </a:r>
            <a:r>
              <a:rPr lang="ro-RO" dirty="0"/>
              <a:t>. Sunt </a:t>
            </a:r>
            <a:r>
              <a:rPr lang="ro-RO" dirty="0" err="1"/>
              <a:t>atat</a:t>
            </a:r>
            <a:r>
              <a:rPr lang="ro-RO" dirty="0"/>
              <a:t> de multe </a:t>
            </a:r>
            <a:r>
              <a:rPr lang="ro-RO" dirty="0" err="1"/>
              <a:t>incat</a:t>
            </a:r>
            <a:r>
              <a:rPr lang="ro-RO" dirty="0"/>
              <a:t> nu ai cum sa le </a:t>
            </a:r>
            <a:r>
              <a:rPr lang="ro-RO" dirty="0" err="1"/>
              <a:t>tii</a:t>
            </a:r>
            <a:r>
              <a:rPr lang="ro-RO" dirty="0"/>
              <a:t> minte pe toate. </a:t>
            </a:r>
            <a:r>
              <a:rPr lang="ro-RO" dirty="0" err="1"/>
              <a:t>Cand</a:t>
            </a:r>
            <a:r>
              <a:rPr lang="ro-RO" dirty="0"/>
              <a:t> nu </a:t>
            </a:r>
            <a:r>
              <a:rPr lang="ro-RO" dirty="0" err="1"/>
              <a:t>stii</a:t>
            </a:r>
            <a:r>
              <a:rPr lang="ro-RO" dirty="0"/>
              <a:t> ce </a:t>
            </a:r>
            <a:r>
              <a:rPr lang="ro-RO" dirty="0" err="1"/>
              <a:t>inseamna</a:t>
            </a:r>
            <a:r>
              <a:rPr lang="ro-RO" dirty="0"/>
              <a:t> o eroare, ia-o cu </a:t>
            </a:r>
            <a:r>
              <a:rPr lang="ro-RO" dirty="0" err="1"/>
              <a:t>copy</a:t>
            </a:r>
            <a:r>
              <a:rPr lang="ro-RO" dirty="0"/>
              <a:t>-paste si </a:t>
            </a:r>
            <a:r>
              <a:rPr lang="ro-RO" dirty="0" err="1"/>
              <a:t>cauta</a:t>
            </a:r>
            <a:r>
              <a:rPr lang="ro-RO" dirty="0"/>
              <a:t> pe</a:t>
            </a:r>
            <a:r>
              <a:rPr lang="en-US" dirty="0"/>
              <a:t> Google</a:t>
            </a:r>
            <a:endParaRPr lang="ro-RO" dirty="0"/>
          </a:p>
          <a:p>
            <a:r>
              <a:rPr lang="en-US" dirty="0"/>
              <a:t>E normal </a:t>
            </a:r>
            <a:r>
              <a:rPr lang="en-US" dirty="0" err="1"/>
              <a:t>sa</a:t>
            </a:r>
            <a:r>
              <a:rPr lang="en-US" dirty="0"/>
              <a:t> nu </a:t>
            </a:r>
            <a:r>
              <a:rPr lang="en-US" dirty="0" err="1"/>
              <a:t>intelegi</a:t>
            </a:r>
            <a:r>
              <a:rPr lang="en-US" dirty="0"/>
              <a:t> </a:t>
            </a:r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pui</a:t>
            </a:r>
            <a:r>
              <a:rPr lang="en-US" dirty="0"/>
              <a:t> </a:t>
            </a:r>
            <a:r>
              <a:rPr lang="en-US" dirty="0" err="1"/>
              <a:t>intrebari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ca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devii</a:t>
            </a:r>
            <a:r>
              <a:rPr lang="en-US" dirty="0"/>
              <a:t> </a:t>
            </a:r>
            <a:r>
              <a:rPr lang="en-US" dirty="0" err="1"/>
              <a:t>capabil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iti</a:t>
            </a:r>
            <a:r>
              <a:rPr lang="en-US" dirty="0"/>
              <a:t> </a:t>
            </a:r>
            <a:r>
              <a:rPr lang="en-US" dirty="0" err="1"/>
              <a:t>rezolvi</a:t>
            </a:r>
            <a:r>
              <a:rPr lang="en-US" dirty="0"/>
              <a:t>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problemele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macar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incerci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cauti</a:t>
            </a:r>
            <a:r>
              <a:rPr lang="en-US" dirty="0"/>
              <a:t> </a:t>
            </a:r>
            <a:r>
              <a:rPr lang="en-US" dirty="0" err="1"/>
              <a:t>singur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Gandirea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algoritmica</a:t>
            </a:r>
            <a:r>
              <a:rPr lang="en-US" dirty="0">
                <a:solidFill>
                  <a:srgbClr val="FF0000"/>
                </a:solidFill>
              </a:rPr>
              <a:t> e </a:t>
            </a:r>
            <a:r>
              <a:rPr lang="en-US" dirty="0" err="1">
                <a:solidFill>
                  <a:srgbClr val="FF0000"/>
                </a:solidFill>
              </a:rPr>
              <a:t>cea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importanta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calitate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pentru</a:t>
            </a:r>
            <a:r>
              <a:rPr lang="en-US" dirty="0">
                <a:solidFill>
                  <a:srgbClr val="FF0000"/>
                </a:solidFill>
              </a:rPr>
              <a:t> un </a:t>
            </a:r>
            <a:r>
              <a:rPr lang="en-US" dirty="0" err="1">
                <a:solidFill>
                  <a:srgbClr val="FF0000"/>
                </a:solidFill>
              </a:rPr>
              <a:t>programator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 Un om care </a:t>
            </a:r>
            <a:r>
              <a:rPr lang="en-US" dirty="0" err="1"/>
              <a:t>gandeste</a:t>
            </a:r>
            <a:r>
              <a:rPr lang="en-US" dirty="0"/>
              <a:t> logic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invata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foloseasca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zi</a:t>
            </a:r>
            <a:r>
              <a:rPr lang="en-US" dirty="0"/>
              <a:t>.</a:t>
            </a:r>
          </a:p>
          <a:p>
            <a:r>
              <a:rPr lang="en-US" dirty="0" err="1"/>
              <a:t>Experimenteaza</a:t>
            </a:r>
            <a:r>
              <a:rPr lang="en-US" dirty="0"/>
              <a:t>: nu </a:t>
            </a:r>
            <a:r>
              <a:rPr lang="en-US" dirty="0" err="1"/>
              <a:t>esti</a:t>
            </a:r>
            <a:r>
              <a:rPr lang="en-US" dirty="0"/>
              <a:t> </a:t>
            </a:r>
            <a:r>
              <a:rPr lang="en-US" dirty="0" err="1"/>
              <a:t>sigur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face </a:t>
            </a:r>
            <a:r>
              <a:rPr lang="en-US" dirty="0" err="1"/>
              <a:t>codul</a:t>
            </a:r>
            <a:r>
              <a:rPr lang="en-US" dirty="0"/>
              <a:t>? </a:t>
            </a:r>
            <a:r>
              <a:rPr lang="en-US" dirty="0" err="1"/>
              <a:t>Strica</a:t>
            </a:r>
            <a:r>
              <a:rPr lang="en-US" dirty="0"/>
              <a:t>-l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vezi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intampla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54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562</Words>
  <Application>Microsoft Office PowerPoint</Application>
  <PresentationFormat>Ecran lat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Temă Office</vt:lpstr>
      <vt:lpstr>Principii de meta-learning si principiile unui bun programator</vt:lpstr>
      <vt:lpstr>Ce imi trebuie ca sa fiu programator?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Principii pentru programatori</vt:lpstr>
      <vt:lpstr>Cel mai important principiu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Principii de meta-learning</dc:title>
  <dc:creator>Patricia</dc:creator>
  <cp:lastModifiedBy>Patricia</cp:lastModifiedBy>
  <cp:revision>96</cp:revision>
  <dcterms:created xsi:type="dcterms:W3CDTF">2019-09-26T18:20:21Z</dcterms:created>
  <dcterms:modified xsi:type="dcterms:W3CDTF">2019-12-01T15:42:58Z</dcterms:modified>
</cp:coreProperties>
</file>