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116-0F55-45B0-82F2-9D8BEFDB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7F2B-DBC0-4BA0-A56A-5EDFD7A6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DE6-50D1-46A5-B85E-D68EFBC7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6B1-8AF4-460E-A4FE-185769B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786-1AD1-4750-A795-6912838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CE4C-1850-4AD4-8217-D8272198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C7A69-C561-4061-8471-0A74DD04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4939-0C67-4604-A8A7-6878F30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9E5-77AE-4AED-B01F-D92964E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1150-0E58-4B9D-BFEC-A20CA1F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1510-00B3-4B16-946B-0F30DB63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7E80-52B3-4C4A-AB00-357C5020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7D8-9918-4DF7-BA79-156706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B724-DEBE-4A76-8736-2833121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01C1-25FE-420E-9248-8B73B23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09D-2D1C-4B17-8E81-9BB63DC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F96-EA8B-4E25-B0C3-56C26649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AFF-FA42-4A75-9CA3-E191202F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8C5B-8EA5-4B50-B4DA-7A6374B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D558-EEDB-4EC3-991F-BB536ADE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D261-6458-4DD2-A5E1-C3DD9BDC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8866-2880-4C00-B4F2-402F3C3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60A1-A2BD-47E1-9278-CDE36A2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E01A-13A1-4876-BCC0-D7DF0301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0D7C-26E4-4D7C-8B73-BD5C57A8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FD7-2967-463A-98ED-4B171A1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701-DF8E-4B78-B8DC-2EC161D9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F59A-DF63-4045-813A-CAA375EB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9F0B-EDCD-49B4-A938-A56D592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E9A5-F792-4BD8-820F-6257376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9D2E-CAEF-4228-9DB7-63D866A3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5B2-9F28-40B9-AA8E-B4F51201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EDEB-DC64-4C13-B4DF-7EC4550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3664-9DD6-4F15-BCEE-DCF7CF64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9C34-4E34-40C0-816E-C049A11F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28A3-A908-4355-B5D0-603AACCC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7BF1-13C6-4218-8048-9A467C1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0007-A23F-4FB2-A3CE-CF7B95B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FB175-D612-46A0-946C-C8C02E2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10F-149E-4238-9C9B-EA6F3B35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6BFF1-196C-4901-9A3F-9BE5001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6CB2-A582-4988-89A1-6C2323E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4676-6A8F-46C3-A1B0-6CE90D44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7E2C-852A-43F9-ABF2-C5869D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5B79-09DF-46FD-A8EB-8B803C8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133-3DE1-4B81-82CB-74DEF9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DDB0-8631-4524-BE55-D721A5D6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B6C2-0E00-4C28-AFAA-C09EB01D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8EEE-BF15-43AB-83DA-0F9DEACE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ECE9-5148-4F27-AE83-B3E94DD1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5107-F020-46EC-B86E-E002CCC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DBC9-FD06-4C13-A96F-20955111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AC2-2142-44BD-B764-0FF37A7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9CB7D-EBC0-4196-B9D3-A3AAFCFD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D009-4E42-4589-ABBC-C31B4604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3006-CCCF-4C0D-8634-F641CFC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F94-E5B1-4684-BE2F-3B972CC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FA3C-8058-43DE-AB01-0043B30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3485-1D46-4611-A496-DB78BBF3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64CA-3967-4FAC-8E48-DFB22AA3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992A-079F-4C24-82EF-616BDE77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A76-1D23-49DD-A3D3-3C2AC7CC3EE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8A11-1976-48C7-829A-EF4D2BD1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8B5D-89D2-4EE4-871F-1145E21C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4F28-FB49-4EBC-A744-06B05861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3) </a:t>
            </a:r>
            <a:r>
              <a:rPr lang="en-US" b="1" dirty="0" err="1"/>
              <a:t>Serializare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E7EA-8175-456E-8F74-D0BEE271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en-US" dirty="0" err="1"/>
              <a:t>Serializarea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reprezentat</a:t>
            </a:r>
            <a:r>
              <a:rPr lang="en-US" dirty="0"/>
              <a:t> ca un sir de bytes, care </a:t>
            </a:r>
            <a:r>
              <a:rPr lang="en-US" dirty="0" err="1"/>
              <a:t>contine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Informatia</a:t>
            </a:r>
            <a:r>
              <a:rPr lang="en-US" dirty="0"/>
              <a:t>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acelui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(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en-US" dirty="0"/>
              <a:t> sale)</a:t>
            </a:r>
          </a:p>
          <a:p>
            <a:pPr lvl="1"/>
            <a:r>
              <a:rPr lang="en-US" dirty="0" err="1"/>
              <a:t>Tipul</a:t>
            </a:r>
            <a:r>
              <a:rPr lang="en-US" dirty="0"/>
              <a:t> de date al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serializat</a:t>
            </a:r>
            <a:endParaRPr lang="en-US" dirty="0"/>
          </a:p>
          <a:p>
            <a:pPr lvl="1"/>
            <a:r>
              <a:rPr lang="en-US" dirty="0" err="1"/>
              <a:t>Tipurile</a:t>
            </a:r>
            <a:r>
              <a:rPr lang="en-US" dirty="0"/>
              <a:t> de date ale </a:t>
            </a:r>
            <a:r>
              <a:rPr lang="en-US" dirty="0" err="1"/>
              <a:t>atributelor</a:t>
            </a:r>
            <a:r>
              <a:rPr lang="en-US" dirty="0"/>
              <a:t> </a:t>
            </a:r>
            <a:r>
              <a:rPr lang="en-US" dirty="0" err="1"/>
              <a:t>acelui</a:t>
            </a:r>
            <a:r>
              <a:rPr lang="en-US" dirty="0"/>
              <a:t> </a:t>
            </a:r>
            <a:r>
              <a:rPr lang="en-US" dirty="0" err="1"/>
              <a:t>obiect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pastra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recupera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(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en-US" dirty="0"/>
              <a:t> sale), </a:t>
            </a:r>
            <a:r>
              <a:rPr lang="en-US" dirty="0" err="1"/>
              <a:t>scriindu</a:t>
            </a:r>
            <a:r>
              <a:rPr lang="en-US" dirty="0"/>
              <a:t>-l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, pe care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Clasele</a:t>
            </a:r>
            <a:r>
              <a:rPr lang="en-US" dirty="0"/>
              <a:t> </a:t>
            </a:r>
            <a:r>
              <a:rPr lang="en-US" b="1" dirty="0" err="1"/>
              <a:t>ObjectInputStream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 err="1"/>
              <a:t>ObjectOutputStream</a:t>
            </a:r>
            <a:r>
              <a:rPr lang="en-US" dirty="0"/>
              <a:t>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serializarea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deserializarea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Utilitate</a:t>
            </a:r>
            <a:r>
              <a:rPr lang="en-US" dirty="0"/>
              <a:t>: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persistarea</a:t>
            </a:r>
            <a:r>
              <a:rPr lang="en-US" dirty="0"/>
              <a:t> </a:t>
            </a:r>
            <a:r>
              <a:rPr lang="en-US" dirty="0" err="1"/>
              <a:t>informatiei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recuperata</a:t>
            </a:r>
            <a:r>
              <a:rPr lang="en-US" dirty="0"/>
              <a:t> ulterior (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,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inchidem</a:t>
            </a:r>
            <a:r>
              <a:rPr lang="en-US" dirty="0"/>
              <a:t> o </a:t>
            </a:r>
            <a:r>
              <a:rPr lang="en-US" dirty="0" err="1"/>
              <a:t>aplicatie</a:t>
            </a:r>
            <a:r>
              <a:rPr lang="en-US" dirty="0"/>
              <a:t>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din </a:t>
            </a:r>
            <a:r>
              <a:rPr lang="en-US" dirty="0" err="1"/>
              <a:t>aplicatie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sterge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8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213-7705-4D16-9108-C8833834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74D-3326-4751-A110-FD39843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cs typeface="Calibri"/>
              </a:rPr>
              <a:t>Package-uri</a:t>
            </a:r>
          </a:p>
          <a:p>
            <a:r>
              <a:rPr lang="ro-RO" dirty="0">
                <a:cs typeface="Calibri"/>
              </a:rPr>
              <a:t>Operatii I</a:t>
            </a:r>
            <a:r>
              <a:rPr lang="ro-RO">
                <a:cs typeface="Calibri"/>
              </a:rPr>
              <a:t>/O</a:t>
            </a:r>
            <a:endParaRPr lang="ro-RO" dirty="0">
              <a:cs typeface="Calibri"/>
            </a:endParaRPr>
          </a:p>
          <a:p>
            <a:pPr lvl="1"/>
            <a:r>
              <a:rPr lang="ro-RO" dirty="0">
                <a:cs typeface="Calibri"/>
              </a:rPr>
              <a:t>Scrierea fisierelor</a:t>
            </a:r>
          </a:p>
          <a:p>
            <a:pPr lvl="1"/>
            <a:r>
              <a:rPr lang="ro-RO" dirty="0">
                <a:cs typeface="Calibri"/>
              </a:rPr>
              <a:t>Citirea fisierelor</a:t>
            </a:r>
          </a:p>
          <a:p>
            <a:pPr lvl="1"/>
            <a:r>
              <a:rPr lang="ro-RO" dirty="0">
                <a:cs typeface="Calibri"/>
              </a:rPr>
              <a:t>Serializarea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71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6D29-5CF3-42DF-9FB6-6A21AC8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Package-</a:t>
            </a:r>
            <a:r>
              <a:rPr lang="en-US" b="1" dirty="0" err="1"/>
              <a:t>uri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73AD-3B06-4651-8A3B-05CB53F0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Un </a:t>
            </a:r>
            <a:r>
              <a:rPr lang="en-US" b="1" dirty="0"/>
              <a:t>package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b="1" dirty="0" err="1"/>
              <a:t>grupare</a:t>
            </a:r>
            <a:r>
              <a:rPr lang="en-US" b="1" dirty="0"/>
              <a:t> de </a:t>
            </a:r>
            <a:r>
              <a:rPr lang="en-US" b="1" dirty="0" err="1"/>
              <a:t>clase</a:t>
            </a:r>
            <a:r>
              <a:rPr lang="en-US" b="1" dirty="0"/>
              <a:t> </a:t>
            </a:r>
            <a:r>
              <a:rPr lang="en-US" b="1" dirty="0" err="1"/>
              <a:t>inrudite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a le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b="1" dirty="0" err="1"/>
              <a:t>protectie</a:t>
            </a:r>
            <a:r>
              <a:rPr lang="en-US" b="1" dirty="0"/>
              <a:t> la </a:t>
            </a:r>
            <a:r>
              <a:rPr lang="en-US" b="1" dirty="0" err="1"/>
              <a:t>acces</a:t>
            </a:r>
            <a:r>
              <a:rPr lang="en-US" b="1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/>
              <a:t>management al </a:t>
            </a:r>
            <a:r>
              <a:rPr lang="en-US" b="1" dirty="0" err="1"/>
              <a:t>spatiului</a:t>
            </a:r>
            <a:r>
              <a:rPr lang="en-US" b="1" dirty="0"/>
              <a:t> de </a:t>
            </a:r>
            <a:r>
              <a:rPr lang="en-US" b="1" dirty="0" err="1"/>
              <a:t>nume</a:t>
            </a:r>
            <a:r>
              <a:rPr lang="en-US" b="1" dirty="0"/>
              <a:t> </a:t>
            </a:r>
            <a:r>
              <a:rPr lang="en-US" dirty="0"/>
              <a:t>(name space).</a:t>
            </a:r>
          </a:p>
          <a:p>
            <a:r>
              <a:rPr lang="it-IT" dirty="0"/>
              <a:t>Clasele dintr-un package ar trebui sa fie inrudite ca functionalitate</a:t>
            </a:r>
          </a:p>
          <a:p>
            <a:r>
              <a:rPr lang="it-IT" dirty="0"/>
              <a:t>Putem face ca tipurile dintr-un package sa aiba acces unul la altul in cadrul package-ului, dar sa fie </a:t>
            </a:r>
            <a:r>
              <a:rPr lang="en-US" dirty="0" err="1"/>
              <a:t>inaccesibile</a:t>
            </a:r>
            <a:r>
              <a:rPr lang="en-US" dirty="0"/>
              <a:t> din exterior (default </a:t>
            </a:r>
            <a:r>
              <a:rPr lang="en-US" dirty="0" err="1"/>
              <a:t>acces</a:t>
            </a:r>
            <a:r>
              <a:rPr lang="en-US" dirty="0"/>
              <a:t>).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package-</a:t>
            </a:r>
            <a:r>
              <a:rPr lang="en-US" dirty="0" err="1"/>
              <a:t>ului</a:t>
            </a:r>
            <a:r>
              <a:rPr lang="en-US" dirty="0"/>
              <a:t> se face </a:t>
            </a:r>
            <a:r>
              <a:rPr lang="en-US" dirty="0" err="1"/>
              <a:t>distinctie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numite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in package-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diferite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27DB-2C6A-4449-845D-6E745364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Cum cream un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C724-827B-4AF3-9C88-1135325F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pune</a:t>
            </a:r>
            <a:r>
              <a:rPr lang="en-US" dirty="0"/>
              <a:t> o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package, prima </a:t>
            </a:r>
            <a:r>
              <a:rPr lang="en-US" dirty="0" err="1"/>
              <a:t>linie</a:t>
            </a:r>
            <a:r>
              <a:rPr lang="en-US" dirty="0"/>
              <a:t> de cod din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de forma:</a:t>
            </a:r>
          </a:p>
          <a:p>
            <a:pPr marL="457200" lvl="1" indent="0">
              <a:buNone/>
            </a:pPr>
            <a:r>
              <a:rPr lang="en-US" i="1" dirty="0"/>
              <a:t>package </a:t>
            </a:r>
            <a:r>
              <a:rPr lang="en-US" i="1" dirty="0" err="1"/>
              <a:t>nume.package</a:t>
            </a:r>
            <a:r>
              <a:rPr lang="en-US" i="1" dirty="0"/>
              <a:t>;</a:t>
            </a:r>
          </a:p>
          <a:p>
            <a:r>
              <a:rPr lang="en-US" dirty="0"/>
              <a:t>Pe disc ,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apara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folder cu </a:t>
            </a:r>
            <a:r>
              <a:rPr lang="en-US" dirty="0" err="1"/>
              <a:t>numele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folderul_radacina_al_claselor</a:t>
            </a:r>
            <a:r>
              <a:rPr lang="en-US" dirty="0"/>
              <a:t>&gt;/&lt;</a:t>
            </a:r>
            <a:r>
              <a:rPr lang="en-US" dirty="0" err="1"/>
              <a:t>nume_package</a:t>
            </a:r>
            <a:r>
              <a:rPr lang="en-US" dirty="0"/>
              <a:t>&gt;</a:t>
            </a:r>
          </a:p>
          <a:p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fizica</a:t>
            </a:r>
            <a:r>
              <a:rPr lang="en-US" dirty="0"/>
              <a:t> pe disc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structuri</a:t>
            </a:r>
            <a:r>
              <a:rPr lang="en-US" dirty="0"/>
              <a:t> de package-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structura</a:t>
            </a:r>
            <a:r>
              <a:rPr lang="en-US" dirty="0"/>
              <a:t> de </a:t>
            </a:r>
            <a:r>
              <a:rPr lang="en-US" dirty="0" err="1"/>
              <a:t>foldere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47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8968-2E9E-4BCC-B6C7-AF33FCA3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Folosirea</a:t>
            </a:r>
            <a:r>
              <a:rPr lang="en-US" b="1" dirty="0"/>
              <a:t> </a:t>
            </a:r>
            <a:r>
              <a:rPr lang="en-US" b="1" dirty="0" err="1"/>
              <a:t>membrilor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3CD8-A150-4C43-88D9-518A82FF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Tipurile</a:t>
            </a:r>
            <a:r>
              <a:rPr lang="en-US" b="1" dirty="0"/>
              <a:t> de date(</a:t>
            </a:r>
            <a:r>
              <a:rPr lang="en-US" b="1" dirty="0" err="1"/>
              <a:t>clasele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package se </a:t>
            </a:r>
            <a:r>
              <a:rPr lang="en-US" dirty="0" err="1"/>
              <a:t>numesc</a:t>
            </a:r>
            <a:r>
              <a:rPr lang="en-US" dirty="0"/>
              <a:t> </a:t>
            </a:r>
            <a:r>
              <a:rPr lang="en-US" b="1" dirty="0" err="1"/>
              <a:t>membri</a:t>
            </a:r>
            <a:r>
              <a:rPr lang="en-US" dirty="0"/>
              <a:t> ai package-</a:t>
            </a:r>
            <a:r>
              <a:rPr lang="en-US" dirty="0" err="1"/>
              <a:t>ului</a:t>
            </a:r>
            <a:r>
              <a:rPr lang="en-US" dirty="0"/>
              <a:t>. 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accesa</a:t>
            </a:r>
            <a:r>
              <a:rPr lang="en-US" dirty="0"/>
              <a:t> din </a:t>
            </a:r>
            <a:r>
              <a:rPr lang="en-US" dirty="0" err="1"/>
              <a:t>exteriorul</a:t>
            </a:r>
            <a:r>
              <a:rPr lang="en-US" dirty="0"/>
              <a:t> package-</a:t>
            </a:r>
            <a:r>
              <a:rPr lang="en-US" dirty="0" err="1"/>
              <a:t>ului</a:t>
            </a:r>
            <a:r>
              <a:rPr lang="en-US" dirty="0"/>
              <a:t> un </a:t>
            </a:r>
            <a:r>
              <a:rPr lang="en-US" dirty="0" err="1"/>
              <a:t>membru</a:t>
            </a:r>
            <a:r>
              <a:rPr lang="en-US" dirty="0"/>
              <a:t> public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 referinta la membru prin numele sau intreg (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qualified</a:t>
            </a:r>
            <a:r>
              <a:rPr lang="it-IT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 importarea membrului printr-un statement import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 importarea tuturor membrilor package-ului printr-un statement 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8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CBD6-85FC-4DB4-83AA-3A03C435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5C4B-1F68-459E-941C-4C5D4343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situatiile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la </a:t>
            </a:r>
            <a:r>
              <a:rPr lang="en-US" dirty="0" err="1"/>
              <a:t>membrii</a:t>
            </a:r>
            <a:r>
              <a:rPr lang="en-US" dirty="0"/>
              <a:t> static final ai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(</a:t>
            </a:r>
            <a:r>
              <a:rPr lang="en-US" b="1" dirty="0" err="1"/>
              <a:t>constante</a:t>
            </a:r>
            <a:r>
              <a:rPr lang="en-US" dirty="0"/>
              <a:t>)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posi</a:t>
            </a:r>
            <a:r>
              <a:rPr lang="it-IT" dirty="0"/>
              <a:t>bilitatea unui </a:t>
            </a:r>
            <a:r>
              <a:rPr lang="it-IT" b="1" dirty="0"/>
              <a:t>import static </a:t>
            </a:r>
            <a:r>
              <a:rPr lang="it-IT" dirty="0"/>
              <a:t>pentru a evita folosirea numelui clasei de fiecare data.</a:t>
            </a:r>
          </a:p>
          <a:p>
            <a:r>
              <a:rPr lang="it-IT" dirty="0"/>
              <a:t>Se pot importa static urmatoarele: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referinte statice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constante statice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metode statice</a:t>
            </a:r>
          </a:p>
          <a:p>
            <a:r>
              <a:rPr lang="en-US" b="1" dirty="0"/>
              <a:t>Nu</a:t>
            </a:r>
            <a:r>
              <a:rPr lang="en-US" dirty="0"/>
              <a:t> se pot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constructii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b="1" dirty="0"/>
              <a:t>import static java.*;</a:t>
            </a:r>
            <a:r>
              <a:rPr lang="en-US" dirty="0"/>
              <a:t>  o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constructie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legala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it-IT" dirty="0"/>
              <a:t>cauta mai jos in ierarhie</a:t>
            </a:r>
          </a:p>
        </p:txBody>
      </p:sp>
    </p:spTree>
    <p:extLst>
      <p:ext uri="{BB962C8B-B14F-4D97-AF65-F5344CB8AC3E}">
        <p14:creationId xmlns:p14="http://schemas.microsoft.com/office/powerpoint/2010/main" val="89493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1EB8-D844-4AE7-A41E-54BA034A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49ED-094C-48C2-8C7E-3F02E98A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apartina</a:t>
            </a:r>
            <a:r>
              <a:rPr lang="en-US" dirty="0"/>
              <a:t> de un package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conventie</a:t>
            </a:r>
            <a:r>
              <a:rPr lang="en-US" dirty="0"/>
              <a:t>, </a:t>
            </a:r>
            <a:r>
              <a:rPr lang="it-IT" dirty="0"/>
              <a:t>numele package-urilor trebuie sa contina </a:t>
            </a:r>
            <a:r>
              <a:rPr lang="it-IT" b="1" dirty="0"/>
              <a:t>doar litere mici</a:t>
            </a:r>
            <a:r>
              <a:rPr lang="it-IT" dirty="0"/>
              <a:t> si doar in cazuri exceptionale </a:t>
            </a:r>
            <a:r>
              <a:rPr lang="en-US" dirty="0" err="1"/>
              <a:t>caracterul</a:t>
            </a:r>
            <a:r>
              <a:rPr lang="en-US" dirty="0"/>
              <a:t> underscore.</a:t>
            </a:r>
          </a:p>
          <a:p>
            <a:r>
              <a:rPr lang="en-US" dirty="0"/>
              <a:t>Tot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conventie</a:t>
            </a:r>
            <a:r>
              <a:rPr lang="en-US" dirty="0"/>
              <a:t>, </a:t>
            </a:r>
            <a:r>
              <a:rPr lang="en-US" dirty="0" err="1"/>
              <a:t>companiile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la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claselor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web </a:t>
            </a:r>
            <a:r>
              <a:rPr lang="en-US" dirty="0" err="1"/>
              <a:t>inversat</a:t>
            </a:r>
            <a:r>
              <a:rPr lang="en-US" dirty="0"/>
              <a:t>, ex: www.company.com </a:t>
            </a:r>
            <a:r>
              <a:rPr lang="en-US" dirty="0" err="1"/>
              <a:t>si-ar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package-urile cu:</a:t>
            </a:r>
          </a:p>
          <a:p>
            <a:pPr marL="457200" lvl="1" indent="0">
              <a:buNone/>
            </a:pPr>
            <a:r>
              <a:rPr lang="en-US" i="1" dirty="0" err="1"/>
              <a:t>com.company</a:t>
            </a:r>
            <a:r>
              <a:rPr lang="en-US" i="1" dirty="0"/>
              <a:t>....</a:t>
            </a:r>
          </a:p>
          <a:p>
            <a:r>
              <a:rPr lang="en-US" dirty="0"/>
              <a:t>O </a:t>
            </a:r>
            <a:r>
              <a:rPr lang="en-US" b="1" dirty="0" err="1"/>
              <a:t>clasa</a:t>
            </a:r>
            <a:r>
              <a:rPr lang="en-US" b="1" dirty="0"/>
              <a:t> publica </a:t>
            </a:r>
            <a:r>
              <a:rPr lang="en-US" dirty="0" err="1"/>
              <a:t>numita</a:t>
            </a:r>
            <a:r>
              <a:rPr lang="en-US" dirty="0"/>
              <a:t> A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pusa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b="1" dirty="0" err="1"/>
              <a:t>fisier</a:t>
            </a:r>
            <a:r>
              <a:rPr lang="en-US" b="1" dirty="0"/>
              <a:t> cu exact </a:t>
            </a:r>
            <a:r>
              <a:rPr lang="en-US" b="1" dirty="0" err="1"/>
              <a:t>acelasi</a:t>
            </a:r>
            <a:r>
              <a:rPr lang="en-US" b="1" dirty="0"/>
              <a:t> </a:t>
            </a:r>
            <a:r>
              <a:rPr lang="en-US" b="1" dirty="0" err="1"/>
              <a:t>nume</a:t>
            </a:r>
            <a:r>
              <a:rPr lang="en-US" b="1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 err="1"/>
              <a:t>extensia</a:t>
            </a:r>
            <a:r>
              <a:rPr lang="en-US" b="1" dirty="0"/>
              <a:t> .java </a:t>
            </a:r>
            <a:r>
              <a:rPr lang="en-US" dirty="0"/>
              <a:t>===&gt; A.java</a:t>
            </a:r>
          </a:p>
          <a:p>
            <a:r>
              <a:rPr lang="it-IT" dirty="0"/>
              <a:t>Numele fully qualified al clasei si folderul in care aceasta se gaseste trebuie sa fie paralele. </a:t>
            </a:r>
            <a:r>
              <a:rPr lang="en-US" dirty="0"/>
              <a:t>Ex:</a:t>
            </a:r>
          </a:p>
          <a:p>
            <a:pPr lvl="1"/>
            <a:r>
              <a:rPr lang="en-US" i="1" dirty="0"/>
              <a:t>package-ul </a:t>
            </a:r>
            <a:r>
              <a:rPr lang="en-US" i="1" dirty="0" err="1"/>
              <a:t>graphics.Rectangle</a:t>
            </a:r>
            <a:endParaRPr lang="en-US" i="1" dirty="0"/>
          </a:p>
          <a:p>
            <a:pPr lvl="1"/>
            <a:r>
              <a:rPr lang="en-US" i="1" dirty="0"/>
              <a:t>folder-ul graphics/Rectangle</a:t>
            </a:r>
          </a:p>
        </p:txBody>
      </p:sp>
    </p:spTree>
    <p:extLst>
      <p:ext uri="{BB962C8B-B14F-4D97-AF65-F5344CB8AC3E}">
        <p14:creationId xmlns:p14="http://schemas.microsoft.com/office/powerpoint/2010/main" val="182927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E636-DD3D-4A3B-9324-A5826132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File </a:t>
            </a:r>
            <a:r>
              <a:rPr lang="en-US" b="1" dirty="0" err="1"/>
              <a:t>Input/Output</a:t>
            </a:r>
            <a:r>
              <a:rPr lang="en-US" b="1" dirty="0"/>
              <a:t> (I/O)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B9F1-8E61-4E1D-9BE2-1B816A73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it-IT" dirty="0"/>
              <a:t>Un </a:t>
            </a:r>
            <a:r>
              <a:rPr lang="it-IT" b="1" dirty="0"/>
              <a:t>stream I/O</a:t>
            </a:r>
            <a:r>
              <a:rPr lang="it-IT" dirty="0"/>
              <a:t> reprezinta o </a:t>
            </a:r>
            <a:r>
              <a:rPr lang="it-IT" b="1" dirty="0"/>
              <a:t>sursa de intrare </a:t>
            </a:r>
            <a:r>
              <a:rPr lang="it-IT" dirty="0"/>
              <a:t>sau o </a:t>
            </a:r>
            <a:r>
              <a:rPr lang="it-IT" b="1" dirty="0"/>
              <a:t>destinatie de iesire</a:t>
            </a:r>
            <a:r>
              <a:rPr lang="it-IT" dirty="0"/>
              <a:t>. (Ex: fisiere, device-uri, alte programe, </a:t>
            </a:r>
            <a:r>
              <a:rPr lang="en-US" dirty="0" err="1"/>
              <a:t>siruri</a:t>
            </a:r>
            <a:r>
              <a:rPr lang="en-US" dirty="0"/>
              <a:t> din </a:t>
            </a:r>
            <a:r>
              <a:rPr lang="en-US" dirty="0" err="1"/>
              <a:t>memorie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Stream-urile permit </a:t>
            </a:r>
            <a:r>
              <a:rPr lang="en-US" dirty="0" err="1"/>
              <a:t>tipuri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de date(Ex: bytes, </a:t>
            </a:r>
            <a:r>
              <a:rPr lang="en-US" dirty="0" err="1"/>
              <a:t>tipuri</a:t>
            </a:r>
            <a:r>
              <a:rPr lang="en-US" dirty="0"/>
              <a:t> primitive,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it-IT" dirty="0">
                <a:solidFill>
                  <a:srgbClr val="FF0000"/>
                </a:solidFill>
              </a:rPr>
              <a:t>Intotdeauna inchideti stream-urile la sfarsit 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9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ED21-EB4A-4321-8464-4D4EDF52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Tipuri</a:t>
            </a:r>
            <a:r>
              <a:rPr lang="en-US" b="1" dirty="0"/>
              <a:t> de </a:t>
            </a:r>
            <a:r>
              <a:rPr lang="en-US" b="1" dirty="0" err="1"/>
              <a:t>streamuri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078-5F15-45B5-90ED-9681A590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Stream-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b="1" dirty="0"/>
              <a:t>bytes</a:t>
            </a:r>
          </a:p>
          <a:p>
            <a:pPr lvl="1"/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care </a:t>
            </a:r>
            <a:r>
              <a:rPr lang="en-US" dirty="0" err="1"/>
              <a:t>manipuleaza</a:t>
            </a:r>
            <a:r>
              <a:rPr lang="en-US" dirty="0"/>
              <a:t> </a:t>
            </a:r>
            <a:r>
              <a:rPr lang="en-US" b="1" dirty="0" err="1"/>
              <a:t>streamuri</a:t>
            </a:r>
            <a:r>
              <a:rPr lang="en-US" b="1" dirty="0"/>
              <a:t> de bytes</a:t>
            </a:r>
            <a:r>
              <a:rPr lang="en-US" dirty="0"/>
              <a:t> descend din </a:t>
            </a:r>
            <a:r>
              <a:rPr lang="en-US" b="1" dirty="0" err="1"/>
              <a:t>InputStream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 err="1"/>
              <a:t>OutputStream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FileInputStream</a:t>
            </a:r>
            <a:r>
              <a:rPr lang="en-US" dirty="0"/>
              <a:t>, </a:t>
            </a:r>
            <a:r>
              <a:rPr lang="en-US" dirty="0" err="1"/>
              <a:t>FileOutputStream</a:t>
            </a:r>
            <a:endParaRPr lang="en-US" dirty="0"/>
          </a:p>
          <a:p>
            <a:pPr lvl="1"/>
            <a:r>
              <a:rPr lang="it-IT" dirty="0"/>
              <a:t>Ex de aplicatie: Citirea unui fisier binar si copierea lui in alt fisier</a:t>
            </a:r>
          </a:p>
          <a:p>
            <a:r>
              <a:rPr lang="it-IT" dirty="0"/>
              <a:t>2) </a:t>
            </a:r>
            <a:r>
              <a:rPr lang="en-US" dirty="0"/>
              <a:t>Stream-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b="1" dirty="0" err="1"/>
              <a:t>caractere</a:t>
            </a:r>
            <a:r>
              <a:rPr lang="it-IT" dirty="0"/>
              <a:t> </a:t>
            </a:r>
          </a:p>
          <a:p>
            <a:pPr lvl="1"/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care </a:t>
            </a:r>
            <a:r>
              <a:rPr lang="en-US" dirty="0" err="1"/>
              <a:t>manipuleaza</a:t>
            </a:r>
            <a:r>
              <a:rPr lang="en-US" dirty="0"/>
              <a:t> </a:t>
            </a:r>
            <a:r>
              <a:rPr lang="en-US" b="1" dirty="0"/>
              <a:t>stream-</a:t>
            </a:r>
            <a:r>
              <a:rPr lang="en-US" b="1" dirty="0" err="1"/>
              <a:t>uri</a:t>
            </a:r>
            <a:r>
              <a:rPr lang="en-US" b="1" dirty="0"/>
              <a:t> de </a:t>
            </a:r>
            <a:r>
              <a:rPr lang="en-US" b="1" dirty="0" err="1"/>
              <a:t>caractere</a:t>
            </a:r>
            <a:r>
              <a:rPr lang="en-US" dirty="0"/>
              <a:t> descend din </a:t>
            </a:r>
            <a:r>
              <a:rPr lang="en-US" b="1" dirty="0"/>
              <a:t>Reader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/>
              <a:t>Writer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Acestea</a:t>
            </a:r>
            <a:r>
              <a:rPr lang="en-US" dirty="0"/>
              <a:t> sunt </a:t>
            </a:r>
            <a:r>
              <a:rPr lang="en-US" dirty="0" err="1"/>
              <a:t>imbunatatite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ca in general </a:t>
            </a:r>
            <a:r>
              <a:rPr lang="en-US" dirty="0" err="1"/>
              <a:t>streamurile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sunt </a:t>
            </a:r>
            <a:r>
              <a:rPr lang="en-US" dirty="0" err="1"/>
              <a:t>organizate</a:t>
            </a:r>
            <a:r>
              <a:rPr lang="en-US" dirty="0"/>
              <a:t> pe </a:t>
            </a:r>
            <a:r>
              <a:rPr lang="en-US" dirty="0" err="1"/>
              <a:t>linii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FileReader</a:t>
            </a:r>
            <a:r>
              <a:rPr lang="en-US" dirty="0"/>
              <a:t>, </a:t>
            </a:r>
            <a:r>
              <a:rPr lang="en-US" dirty="0" err="1"/>
              <a:t>FileWriter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670</Words>
  <Application>Microsoft Office PowerPoint</Application>
  <PresentationFormat>Ecran lat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Curs Java – modul 2</vt:lpstr>
      <vt:lpstr>Cuprins:</vt:lpstr>
      <vt:lpstr>1) Package-uri</vt:lpstr>
      <vt:lpstr>Cum cream un package</vt:lpstr>
      <vt:lpstr>Folosirea membrilor unui package</vt:lpstr>
      <vt:lpstr>Import static</vt:lpstr>
      <vt:lpstr>Principii</vt:lpstr>
      <vt:lpstr>2) File Input/Output (I/O)</vt:lpstr>
      <vt:lpstr>Tipuri de streamuri</vt:lpstr>
      <vt:lpstr>3) Serializare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67</cp:revision>
  <dcterms:created xsi:type="dcterms:W3CDTF">2019-09-12T12:20:52Z</dcterms:created>
  <dcterms:modified xsi:type="dcterms:W3CDTF">2019-10-08T17:15:08Z</dcterms:modified>
</cp:coreProperties>
</file>