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0D04A-6464-4095-8B13-83B67E70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2F9A9C5-D7EC-464F-9710-3E872673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94391F0-1154-4512-9FE7-FF232F86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6839829-902B-48B9-AE8A-8A6E05B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883C21E-2F7A-4517-BA4F-C96D8DD6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18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76D346-4569-4874-AEEA-F475F0E2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EAE4224-F0C9-4399-A948-3AC63E5C0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8F227E2-8FF8-4CC7-AB3E-DC763E36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1D6F5D6-17C4-4561-BA83-D44E357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AA193ED-6885-46E0-B4AE-3C0FD52A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6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8E05BAD-D354-46C8-9C48-6BE6DDB6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B135F36-5F25-4CC9-8B4A-4CBFEF7F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895A6D8-815C-4118-8D8F-B6585D43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1F68185-D7F3-45D5-8194-2AE82180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999E7EE-F712-4971-8952-8A0F009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43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9C709A-940A-47CD-8140-35D3D877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32A9273-EDAB-4718-A981-63A5FCAF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B85D6FA-4F15-49F0-B166-C6D4C0D8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EFCB8E0-6395-4976-907B-374D5F56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AB0EAD2-FEE8-4DFE-9320-5959056B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626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4658E5-AFE4-48E5-95D5-EDAAE3C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DC4D0F1-153D-4179-87D7-ED0A1F23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857D0B5-5E12-4931-A7E8-690D4035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2C88009-6608-4DB6-B0F7-D8A9E1ED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3C4224A-7B37-4205-953C-5F30695C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263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AC0F505-C6CD-44B3-80C0-F20B60EE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2AF583C-0084-478B-8F87-936B9A1F4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A9EF441-AAAF-415B-9B09-E6BC9ACDC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6E6DF6A-9FAC-4F2F-966B-F47F4590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8050BF9-9240-4037-B2DE-9469E962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95109AC-971E-4AE6-ACDA-FCE2C91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193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E46DD3-162D-4770-A692-9F0D43F5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F67ED86-7FA3-4E12-8B6D-25B326B8D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5DDD601-3365-46E9-AD24-8DD48FC0C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E203370-87CA-4E3E-BE42-B47A18224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2466842-6628-4764-BFB5-01EF9E42C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5DF0E19C-6D91-48DE-AC36-24274ADC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196E63E-85DC-4A17-B32F-3ACA615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957F21B4-6481-4EF4-93FB-0535C426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656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20579B2-E15B-4308-8EC6-A5CB24C8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F0BAA44-9A11-4D1C-8F91-248AB9B8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9377A90-BA24-423E-91CA-143160E8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1500E82-8C70-4FF5-99A6-506FFB0D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416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B248C13-1867-4AD8-863D-4C04610E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F1D97A05-E0FD-4C6C-81C1-26544427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CCB4319-2AC1-493F-A0A3-7B89061E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56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7D4DC9-8A1C-4995-85B1-BC4AD1FA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DC7AB63-6250-46DB-AB68-C65CFD8C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36F7F03-CA7E-4013-8276-8038136AE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03FA871-E20C-4385-9B47-60A78498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ABCC0C8-EB75-497E-9582-A2176A88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10220B0-E1FA-4FDE-B9F2-2BE4CDA4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466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B3EC07-CC0C-4C67-93C2-78F73B48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AC97032A-68A2-44BC-9CE1-5FBA17D88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ACB9692-BD1C-4079-A074-84267FC4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2509309-0047-4D81-B7D9-C9CDAEB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778EC6F-5EBA-4D34-AE79-4AE34FFD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4BD2FA9-5BED-4D67-8DC4-6A6C5D1C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226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7C6DAB3A-B48B-402C-8898-7EBB3A72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2B0DAB5-CBC3-4408-BCE6-020E6B1F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C115414-240A-417A-8EFA-B50CA5CBF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F498-761F-49DF-83C7-4CE922878947}" type="datetimeFigureOut">
              <a:rPr lang="ro-RO" smtClean="0"/>
              <a:t>29.10.2019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26885B2-5027-4723-9FD4-AD0CBF121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8B1BAD5-32AE-4B94-9E98-878D65DD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7FD591-CABC-4D5B-B4C3-357F3879F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759397D-5F87-40EF-8E75-0984E8809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5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394608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D48C65-4AC4-4C5C-8CCD-833E4E9E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Cuprins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A0811D9-A1FF-4116-B282-6B0359BA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 Development – Junit</a:t>
            </a:r>
          </a:p>
          <a:p>
            <a:r>
              <a:rPr lang="ro-RO" dirty="0" err="1"/>
              <a:t>Demo</a:t>
            </a:r>
            <a:r>
              <a:rPr lang="ro-RO" dirty="0"/>
              <a:t> meniu text </a:t>
            </a:r>
            <a:r>
              <a:rPr lang="ro-RO" dirty="0" err="1"/>
              <a:t>aplicatie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cod </a:t>
            </a:r>
            <a:r>
              <a:rPr lang="en-US" dirty="0" err="1"/>
              <a:t>Sesiunea</a:t>
            </a:r>
            <a:r>
              <a:rPr lang="en-US" dirty="0"/>
              <a:t> 6)</a:t>
            </a:r>
          </a:p>
          <a:p>
            <a:r>
              <a:rPr lang="ro-RO" dirty="0" err="1"/>
              <a:t>Exercitii</a:t>
            </a:r>
            <a:r>
              <a:rPr lang="en-US" dirty="0"/>
              <a:t> cu </a:t>
            </a:r>
            <a:r>
              <a:rPr lang="en-US" dirty="0" err="1"/>
              <a:t>exceptii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cod </a:t>
            </a:r>
            <a:r>
              <a:rPr lang="en-US" dirty="0" err="1"/>
              <a:t>Sesiunea</a:t>
            </a:r>
            <a:r>
              <a:rPr lang="en-US" dirty="0"/>
              <a:t> 6)</a:t>
            </a:r>
          </a:p>
          <a:p>
            <a:r>
              <a:rPr lang="ro-RO" dirty="0" err="1"/>
              <a:t>Exercitii</a:t>
            </a:r>
            <a:r>
              <a:rPr lang="ro-RO" dirty="0"/>
              <a:t> OOP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cod </a:t>
            </a:r>
            <a:r>
              <a:rPr lang="en-US" dirty="0" err="1"/>
              <a:t>Sesiunea</a:t>
            </a:r>
            <a:r>
              <a:rPr lang="en-US" dirty="0"/>
              <a:t> 6)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299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BDBAF9-E436-4139-A46C-C1883DC0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Driven Development (TDD)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F6E93C6-8620-4DBE-9724-95BD13A7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Tool </a:t>
            </a:r>
            <a:r>
              <a:rPr lang="en-US" b="1" dirty="0" err="1"/>
              <a:t>folosit</a:t>
            </a:r>
            <a:r>
              <a:rPr lang="en-US" dirty="0"/>
              <a:t>: Junit (framework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 = </a:t>
            </a:r>
            <a:r>
              <a:rPr lang="en-US" dirty="0" err="1"/>
              <a:t>permitea</a:t>
            </a:r>
            <a:r>
              <a:rPr lang="en-US" dirty="0"/>
              <a:t> </a:t>
            </a:r>
            <a:r>
              <a:rPr lang="en-US" dirty="0" err="1"/>
              <a:t>testarii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pe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)</a:t>
            </a:r>
          </a:p>
          <a:p>
            <a:r>
              <a:rPr lang="en-US" b="1" dirty="0"/>
              <a:t>Alte tool-</a:t>
            </a:r>
            <a:r>
              <a:rPr lang="en-US" b="1" dirty="0" err="1"/>
              <a:t>uri</a:t>
            </a:r>
            <a:r>
              <a:rPr lang="en-US" b="1" dirty="0"/>
              <a:t> </a:t>
            </a:r>
            <a:r>
              <a:rPr lang="en-US" b="1" dirty="0" err="1"/>
              <a:t>necesare</a:t>
            </a:r>
            <a:r>
              <a:rPr lang="en-US" dirty="0"/>
              <a:t>: (in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) Maven = un tool </a:t>
            </a:r>
            <a:r>
              <a:rPr lang="en-US" dirty="0" err="1"/>
              <a:t>pentru</a:t>
            </a:r>
            <a:r>
              <a:rPr lang="en-US" dirty="0"/>
              <a:t> build-management care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aducem</a:t>
            </a:r>
            <a:r>
              <a:rPr lang="en-US" dirty="0"/>
              <a:t> </a:t>
            </a:r>
            <a:r>
              <a:rPr lang="en-US" dirty="0" err="1"/>
              <a:t>dependinta</a:t>
            </a:r>
            <a:r>
              <a:rPr lang="en-US" dirty="0"/>
              <a:t> de Junit(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dependinte</a:t>
            </a:r>
            <a:r>
              <a:rPr lang="en-US" dirty="0"/>
              <a:t> ne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),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descarcam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</a:t>
            </a:r>
            <a:r>
              <a:rPr lang="en-US" dirty="0" err="1"/>
              <a:t>foarte</a:t>
            </a:r>
            <a:r>
              <a:rPr lang="en-US" dirty="0"/>
              <a:t> rapid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convenabil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librariile</a:t>
            </a:r>
            <a:r>
              <a:rPr lang="en-US" dirty="0"/>
              <a:t>(API-urile) </a:t>
            </a:r>
            <a:r>
              <a:rPr lang="en-US" dirty="0" err="1"/>
              <a:t>externe</a:t>
            </a:r>
            <a:r>
              <a:rPr lang="en-US" dirty="0"/>
              <a:t> de care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endParaRPr lang="en-US" dirty="0"/>
          </a:p>
          <a:p>
            <a:r>
              <a:rPr lang="en-US" b="1" dirty="0"/>
              <a:t>Cum se face?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Scrii</a:t>
            </a:r>
            <a:r>
              <a:rPr lang="en-US" dirty="0"/>
              <a:t> </a:t>
            </a:r>
            <a:r>
              <a:rPr lang="en-US" dirty="0" err="1"/>
              <a:t>testul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Scrii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ii </a:t>
            </a:r>
            <a:r>
              <a:rPr lang="en-US" dirty="0" err="1"/>
              <a:t>dai</a:t>
            </a:r>
            <a:r>
              <a:rPr lang="en-US" dirty="0"/>
              <a:t> o </a:t>
            </a:r>
            <a:r>
              <a:rPr lang="en-US" dirty="0" err="1"/>
              <a:t>implementare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Rulezi</a:t>
            </a:r>
            <a:r>
              <a:rPr lang="en-US" dirty="0"/>
              <a:t> </a:t>
            </a:r>
            <a:r>
              <a:rPr lang="en-US" dirty="0" err="1"/>
              <a:t>testul</a:t>
            </a:r>
            <a:r>
              <a:rPr lang="en-US" dirty="0"/>
              <a:t> -&gt; o </a:t>
            </a:r>
            <a:r>
              <a:rPr lang="en-US" dirty="0" err="1"/>
              <a:t>sa</a:t>
            </a:r>
            <a:r>
              <a:rPr lang="en-US" dirty="0"/>
              <a:t> fail-</a:t>
            </a:r>
            <a:r>
              <a:rPr lang="en-US" dirty="0" err="1"/>
              <a:t>uie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Implementezi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treaca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Scrii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test,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testa</a:t>
            </a:r>
            <a:r>
              <a:rPr lang="en-US" dirty="0"/>
              <a:t> un alt </a:t>
            </a:r>
            <a:r>
              <a:rPr lang="en-US" dirty="0" err="1"/>
              <a:t>caz</a:t>
            </a:r>
            <a:r>
              <a:rPr lang="en-US" dirty="0"/>
              <a:t> din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repeti</a:t>
            </a:r>
            <a:r>
              <a:rPr lang="en-US" dirty="0"/>
              <a:t> </a:t>
            </a:r>
            <a:r>
              <a:rPr lang="en-US" dirty="0" err="1"/>
              <a:t>pasii</a:t>
            </a:r>
            <a:r>
              <a:rPr lang="en-US" dirty="0"/>
              <a:t> de la 1 la 4</a:t>
            </a:r>
          </a:p>
          <a:p>
            <a:pPr marL="914400" lvl="1" indent="-457200">
              <a:buFont typeface="+mj-lt"/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66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3F8479-CE7F-4797-9184-6FBC602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TDD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EE85818-0CCB-4905-A396-A325DEDE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6"/>
                </a:solidFill>
              </a:rPr>
              <a:t>Beneficii</a:t>
            </a:r>
            <a:r>
              <a:rPr lang="en-US" b="1" dirty="0">
                <a:solidFill>
                  <a:schemeClr val="accent6"/>
                </a:solidFill>
              </a:rPr>
              <a:t> ale TDD-</a:t>
            </a:r>
            <a:r>
              <a:rPr lang="en-US" b="1" dirty="0" err="1">
                <a:solidFill>
                  <a:schemeClr val="accent6"/>
                </a:solidFill>
              </a:rPr>
              <a:t>ului</a:t>
            </a:r>
            <a:r>
              <a:rPr lang="en-US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Testele</a:t>
            </a:r>
            <a:r>
              <a:rPr lang="en-US" dirty="0"/>
              <a:t> sunt un mod </a:t>
            </a:r>
            <a:r>
              <a:rPr lang="en-US" dirty="0" err="1"/>
              <a:t>foarte</a:t>
            </a:r>
            <a:r>
              <a:rPr lang="en-US" dirty="0"/>
              <a:t> bun de a </a:t>
            </a:r>
            <a:r>
              <a:rPr lang="en-US" dirty="0" err="1"/>
              <a:t>documenta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gestionam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complecsi</a:t>
            </a:r>
            <a:r>
              <a:rPr lang="en-US" dirty="0"/>
              <a:t> (ii </a:t>
            </a:r>
            <a:r>
              <a:rPr lang="en-US" dirty="0" err="1"/>
              <a:t>implementam</a:t>
            </a:r>
            <a:r>
              <a:rPr lang="en-US" dirty="0"/>
              <a:t> pe </a:t>
            </a:r>
            <a:r>
              <a:rPr lang="en-US" dirty="0" err="1"/>
              <a:t>bucati</a:t>
            </a:r>
            <a:r>
              <a:rPr lang="en-US" dirty="0"/>
              <a:t>, </a:t>
            </a:r>
            <a:r>
              <a:rPr lang="en-US" dirty="0" err="1"/>
              <a:t>testand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implementam</a:t>
            </a:r>
            <a:r>
              <a:rPr lang="en-US" dirty="0"/>
              <a:t>, in loc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implementam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o data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riscam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pice</a:t>
            </a:r>
            <a:r>
              <a:rPr lang="en-US" dirty="0"/>
              <a:t> o </a:t>
            </a:r>
            <a:r>
              <a:rPr lang="en-US" dirty="0" err="1"/>
              <a:t>gramada</a:t>
            </a:r>
            <a:r>
              <a:rPr lang="en-US" dirty="0"/>
              <a:t> de teste)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decidem</a:t>
            </a:r>
            <a:r>
              <a:rPr lang="en-US" dirty="0"/>
              <a:t> ca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refactorizam</a:t>
            </a:r>
            <a:r>
              <a:rPr lang="en-US" dirty="0"/>
              <a:t> (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rescriem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curat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modular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maintainable, FARA </a:t>
            </a:r>
            <a:r>
              <a:rPr lang="en-US" dirty="0" err="1"/>
              <a:t>sa</a:t>
            </a:r>
            <a:r>
              <a:rPr lang="en-US" dirty="0"/>
              <a:t> ii </a:t>
            </a:r>
            <a:r>
              <a:rPr lang="en-US" dirty="0" err="1"/>
              <a:t>schimbam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, </a:t>
            </a:r>
            <a:r>
              <a:rPr lang="en-US" dirty="0" err="1"/>
              <a:t>functionalitatea</a:t>
            </a:r>
            <a:r>
              <a:rPr lang="en-US" dirty="0"/>
              <a:t>),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facuta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testul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inca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da,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refactoriza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,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am </a:t>
            </a:r>
            <a:r>
              <a:rPr lang="en-US" dirty="0" err="1"/>
              <a:t>stricat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refacem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7964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293</Words>
  <Application>Microsoft Office PowerPoint</Application>
  <PresentationFormat>Ecran lat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Temă Office</vt:lpstr>
      <vt:lpstr>Curs Java – modul 2</vt:lpstr>
      <vt:lpstr>Cuprins</vt:lpstr>
      <vt:lpstr>Test Driven Development (TDD)</vt:lpstr>
      <vt:lpstr>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</dc:creator>
  <cp:lastModifiedBy>Patricia</cp:lastModifiedBy>
  <cp:revision>12</cp:revision>
  <dcterms:created xsi:type="dcterms:W3CDTF">2019-10-29T20:09:27Z</dcterms:created>
  <dcterms:modified xsi:type="dcterms:W3CDTF">2019-10-29T20:23:47Z</dcterms:modified>
</cp:coreProperties>
</file>