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2" r:id="rId6"/>
    <p:sldId id="263" r:id="rId7"/>
    <p:sldId id="264" r:id="rId8"/>
    <p:sldId id="265" r:id="rId9"/>
    <p:sldId id="266" r:id="rId10"/>
    <p:sldId id="271" r:id="rId11"/>
    <p:sldId id="269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0D04A-6464-4095-8B13-83B67E70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2F9A9C5-D7EC-464F-9710-3E872673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94391F0-1154-4512-9FE7-FF232F86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6839829-902B-48B9-AE8A-8A6E05B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883C21E-2F7A-4517-BA4F-C96D8DD6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1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76D346-4569-4874-AEEA-F475F0E2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EAE4224-F0C9-4399-A948-3AC63E5C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8F227E2-8FF8-4CC7-AB3E-DC763E36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1D6F5D6-17C4-4561-BA83-D44E357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AA193ED-6885-46E0-B4AE-3C0FD52A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6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8E05BAD-D354-46C8-9C48-6BE6DDB6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B135F36-5F25-4CC9-8B4A-4CBFEF7F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895A6D8-815C-4118-8D8F-B6585D43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1F68185-D7F3-45D5-8194-2AE82180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99E7EE-F712-4971-8952-8A0F009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43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9C709A-940A-47CD-8140-35D3D877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32A9273-EDAB-4718-A981-63A5FCAF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B85D6FA-4F15-49F0-B166-C6D4C0D8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EFCB8E0-6395-4976-907B-374D5F5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AB0EAD2-FEE8-4DFE-9320-5959056B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626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4658E5-AFE4-48E5-95D5-EDAAE3C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DC4D0F1-153D-4179-87D7-ED0A1F23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857D0B5-5E12-4931-A7E8-690D4035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2C88009-6608-4DB6-B0F7-D8A9E1E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3C4224A-7B37-4205-953C-5F30695C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263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AC0F505-C6CD-44B3-80C0-F20B60EE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2AF583C-0084-478B-8F87-936B9A1F4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A9EF441-AAAF-415B-9B09-E6BC9ACDC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6E6DF6A-9FAC-4F2F-966B-F47F4590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8050BF9-9240-4037-B2DE-9469E962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95109AC-971E-4AE6-ACDA-FCE2C91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193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E46DD3-162D-4770-A692-9F0D43F5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F67ED86-7FA3-4E12-8B6D-25B326B8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5DDD601-3365-46E9-AD24-8DD48FC0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E203370-87CA-4E3E-BE42-B47A1822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2466842-6628-4764-BFB5-01EF9E42C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DF0E19C-6D91-48DE-AC36-24274ADC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196E63E-85DC-4A17-B32F-3ACA615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957F21B4-6481-4EF4-93FB-0535C426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656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0579B2-E15B-4308-8EC6-A5CB24C8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F0BAA44-9A11-4D1C-8F91-248AB9B8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9377A90-BA24-423E-91CA-143160E8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1500E82-8C70-4FF5-99A6-506FFB0D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41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B248C13-1867-4AD8-863D-4C04610E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F1D97A05-E0FD-4C6C-81C1-26544427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CCB4319-2AC1-493F-A0A3-7B89061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56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7D4DC9-8A1C-4995-85B1-BC4AD1FA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C7AB63-6250-46DB-AB68-C65CFD8C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36F7F03-CA7E-4013-8276-8038136A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03FA871-E20C-4385-9B47-60A78498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ABCC0C8-EB75-497E-9582-A2176A88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10220B0-E1FA-4FDE-B9F2-2BE4CDA4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466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B3EC07-CC0C-4C67-93C2-78F73B48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AC97032A-68A2-44BC-9CE1-5FBA17D88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ACB9692-BD1C-4079-A074-84267FC4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2509309-0047-4D81-B7D9-C9CDAEB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778EC6F-5EBA-4D34-AE79-4AE34FF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4BD2FA9-5BED-4D67-8DC4-6A6C5D1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226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7C6DAB3A-B48B-402C-8898-7EBB3A72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2B0DAB5-CBC3-4408-BCE6-020E6B1F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C115414-240A-417A-8EFA-B50CA5CBF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F498-761F-49DF-83C7-4CE922878947}" type="datetimeFigureOut">
              <a:rPr lang="ro-RO" smtClean="0"/>
              <a:t>07.11.2019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26885B2-5027-4723-9FD4-AD0CBF121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8B1BAD5-32AE-4B94-9E98-878D65DD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7D1D-890C-4FD4-8D89-1522C3B213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lambda-express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io/datainputstrea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buffered-rea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7FD591-CABC-4D5B-B4C3-357F3879F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759397D-5F87-40EF-8E75-0984E8809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6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394608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4D259A-2E41-4E84-9204-4162D3D9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Ierarhia</a:t>
            </a:r>
            <a:r>
              <a:rPr lang="en-US" b="1" dirty="0"/>
              <a:t> de </a:t>
            </a:r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Stream-</a:t>
            </a:r>
            <a:r>
              <a:rPr lang="en-US" b="1" dirty="0" err="1"/>
              <a:t>uri</a:t>
            </a:r>
            <a:r>
              <a:rPr lang="en-US" b="1" dirty="0"/>
              <a:t> I/O</a:t>
            </a:r>
            <a:endParaRPr lang="ro-RO" b="1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C12A697-FDC6-44DC-BDCE-CA3FD03F7D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69" y="1480008"/>
            <a:ext cx="6259398" cy="51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57B49E-B7A6-4A86-9F19-AC72C287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 </a:t>
            </a:r>
            <a:r>
              <a:rPr lang="en-US" b="1" dirty="0" err="1"/>
              <a:t>clase</a:t>
            </a:r>
            <a:r>
              <a:rPr lang="en-US" b="1" dirty="0"/>
              <a:t> utile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operatii</a:t>
            </a:r>
            <a:r>
              <a:rPr lang="en-US" b="1" dirty="0"/>
              <a:t> I/O: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9B726F6-A25A-4B14-B847-51B537B2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Formatare si scanare</a:t>
            </a:r>
          </a:p>
          <a:p>
            <a:pPr lvl="1"/>
            <a:r>
              <a:rPr lang="ro-RO" dirty="0"/>
              <a:t> Scanare: Clasa Scanner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Formatare</a:t>
            </a:r>
            <a:r>
              <a:rPr lang="it-IT" dirty="0"/>
              <a:t>: </a:t>
            </a:r>
            <a:r>
              <a:rPr lang="it-IT" dirty="0" err="1"/>
              <a:t>Metodele</a:t>
            </a:r>
            <a:r>
              <a:rPr lang="it-IT" dirty="0"/>
              <a:t> </a:t>
            </a:r>
            <a:r>
              <a:rPr lang="it-IT" dirty="0" err="1"/>
              <a:t>print</a:t>
            </a:r>
            <a:r>
              <a:rPr lang="it-IT" dirty="0"/>
              <a:t> si </a:t>
            </a:r>
            <a:r>
              <a:rPr lang="it-IT" dirty="0" err="1"/>
              <a:t>println</a:t>
            </a:r>
            <a:r>
              <a:rPr lang="it-IT" dirty="0"/>
              <a:t> si </a:t>
            </a:r>
            <a:r>
              <a:rPr lang="it-IT" dirty="0" err="1"/>
              <a:t>metoda</a:t>
            </a:r>
            <a:r>
              <a:rPr lang="it-IT" dirty="0"/>
              <a:t> format.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ro-RO" dirty="0"/>
              <a:t>I/O din linia de comanda</a:t>
            </a:r>
          </a:p>
          <a:p>
            <a:pPr lvl="1"/>
            <a:r>
              <a:rPr lang="ro-RO" dirty="0"/>
              <a:t> System.in</a:t>
            </a:r>
          </a:p>
          <a:p>
            <a:pPr lvl="1"/>
            <a:r>
              <a:rPr lang="ro-RO" dirty="0"/>
              <a:t> </a:t>
            </a:r>
            <a:r>
              <a:rPr lang="ro-RO" dirty="0" err="1"/>
              <a:t>System.out</a:t>
            </a:r>
            <a:endParaRPr lang="ro-RO" dirty="0"/>
          </a:p>
          <a:p>
            <a:pPr lvl="1"/>
            <a:r>
              <a:rPr lang="ro-RO" dirty="0"/>
              <a:t> </a:t>
            </a:r>
            <a:r>
              <a:rPr lang="ro-RO" dirty="0" err="1"/>
              <a:t>System.err</a:t>
            </a:r>
            <a:endParaRPr lang="ro-RO" dirty="0"/>
          </a:p>
          <a:p>
            <a:pPr lvl="1"/>
            <a:r>
              <a:rPr lang="ro-RO" dirty="0"/>
              <a:t> Clasa Console (</a:t>
            </a:r>
            <a:r>
              <a:rPr lang="en-US" dirty="0"/>
              <a:t>din Java &gt;=</a:t>
            </a:r>
            <a:r>
              <a:rPr lang="ro-RO" dirty="0"/>
              <a:t>1.6)</a:t>
            </a:r>
          </a:p>
        </p:txBody>
      </p:sp>
    </p:spTree>
    <p:extLst>
      <p:ext uri="{BB962C8B-B14F-4D97-AF65-F5344CB8AC3E}">
        <p14:creationId xmlns:p14="http://schemas.microsoft.com/office/powerpoint/2010/main" val="175662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71C041A-6116-4C79-AA65-5CE067AC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Java 8 </a:t>
            </a:r>
            <a:r>
              <a:rPr lang="ro-RO" b="1" dirty="0" err="1"/>
              <a:t>Stream</a:t>
            </a:r>
            <a:r>
              <a:rPr lang="en-US" b="1" dirty="0"/>
              <a:t> – </a:t>
            </a:r>
            <a:r>
              <a:rPr lang="en-US" b="1" dirty="0" err="1"/>
              <a:t>operatii</a:t>
            </a:r>
            <a:r>
              <a:rPr lang="en-US" b="1" dirty="0"/>
              <a:t> </a:t>
            </a:r>
            <a:r>
              <a:rPr lang="en-US" b="1" dirty="0" err="1"/>
              <a:t>agregate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961E458-E3FF-4EA8-B6E4-45EDE7D5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 se </a:t>
            </a:r>
            <a:r>
              <a:rPr lang="en-US" dirty="0" err="1"/>
              <a:t>aseamana</a:t>
            </a:r>
            <a:r>
              <a:rPr lang="en-US" dirty="0"/>
              <a:t> ca </a:t>
            </a:r>
            <a:r>
              <a:rPr lang="en-US" dirty="0" err="1"/>
              <a:t>nume</a:t>
            </a:r>
            <a:r>
              <a:rPr lang="en-US" dirty="0"/>
              <a:t> cu I/O Streams,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concept sunt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diferite</a:t>
            </a:r>
            <a:endParaRPr lang="en-US" dirty="0"/>
          </a:p>
          <a:p>
            <a:r>
              <a:rPr lang="en-US" dirty="0"/>
              <a:t>Java 8 Streams sunt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monadice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in </a:t>
            </a:r>
            <a:r>
              <a:rPr lang="en-US" i="1" dirty="0" err="1"/>
              <a:t>programarea</a:t>
            </a:r>
            <a:r>
              <a:rPr lang="en-US" i="1" dirty="0"/>
              <a:t> </a:t>
            </a:r>
            <a:r>
              <a:rPr lang="en-US" i="1" dirty="0" err="1"/>
              <a:t>functionala</a:t>
            </a:r>
            <a:r>
              <a:rPr lang="en-US" i="1" dirty="0"/>
              <a:t>, o </a:t>
            </a:r>
            <a:r>
              <a:rPr lang="en-US" i="1" dirty="0" err="1"/>
              <a:t>monada</a:t>
            </a:r>
            <a:r>
              <a:rPr lang="en-US" i="1" dirty="0"/>
              <a:t> e o </a:t>
            </a:r>
            <a:r>
              <a:rPr lang="en-US" i="1" dirty="0" err="1"/>
              <a:t>structura</a:t>
            </a:r>
            <a:r>
              <a:rPr lang="en-US" i="1" dirty="0"/>
              <a:t> </a:t>
            </a:r>
            <a:r>
              <a:rPr lang="en-US" i="1" dirty="0" err="1"/>
              <a:t>ce</a:t>
            </a:r>
            <a:r>
              <a:rPr lang="en-US" i="1" dirty="0"/>
              <a:t> </a:t>
            </a:r>
            <a:r>
              <a:rPr lang="en-US" i="1" dirty="0" err="1"/>
              <a:t>reprezinta</a:t>
            </a:r>
            <a:r>
              <a:rPr lang="en-US" i="1" dirty="0"/>
              <a:t> </a:t>
            </a:r>
            <a:r>
              <a:rPr lang="en-US" i="1" dirty="0" err="1"/>
              <a:t>niste</a:t>
            </a:r>
            <a:r>
              <a:rPr lang="en-US" i="1" dirty="0"/>
              <a:t> </a:t>
            </a:r>
            <a:r>
              <a:rPr lang="en-US" i="1" dirty="0" err="1"/>
              <a:t>operatii</a:t>
            </a:r>
            <a:r>
              <a:rPr lang="en-US" i="1" dirty="0"/>
              <a:t>, sub forma </a:t>
            </a:r>
            <a:r>
              <a:rPr lang="en-US" i="1" dirty="0" err="1"/>
              <a:t>unei</a:t>
            </a:r>
            <a:r>
              <a:rPr lang="en-US" i="1" dirty="0"/>
              <a:t> </a:t>
            </a:r>
            <a:r>
              <a:rPr lang="en-US" i="1" dirty="0" err="1"/>
              <a:t>secvente</a:t>
            </a:r>
            <a:r>
              <a:rPr lang="en-US" i="1" dirty="0"/>
              <a:t> de </a:t>
            </a:r>
            <a:r>
              <a:rPr lang="en-US" i="1" dirty="0" err="1"/>
              <a:t>pasi</a:t>
            </a:r>
            <a:r>
              <a:rPr lang="en-US" i="1" dirty="0"/>
              <a:t>)</a:t>
            </a:r>
          </a:p>
          <a:p>
            <a:r>
              <a:rPr lang="en-US" dirty="0" err="1"/>
              <a:t>Concret</a:t>
            </a:r>
            <a:r>
              <a:rPr lang="en-US" dirty="0"/>
              <a:t>, un Java 8 Stream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secventa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pe care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operatii</a:t>
            </a:r>
            <a:r>
              <a:rPr lang="en-US" dirty="0"/>
              <a:t>, care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streamul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(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!).</a:t>
            </a:r>
            <a:endParaRPr lang="ro-RO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380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4A57C6-06F9-444E-B81B-F45AC8C7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Operatii</a:t>
            </a:r>
            <a:r>
              <a:rPr lang="en-US" b="1" dirty="0"/>
              <a:t> cu Java 8 Streams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6C44435-10FA-47E1-B132-BE26C11F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err="1"/>
              <a:t>Tipuri</a:t>
            </a:r>
            <a:r>
              <a:rPr lang="en-US" i="1" dirty="0"/>
              <a:t> de </a:t>
            </a:r>
            <a:r>
              <a:rPr lang="en-US" i="1" dirty="0" err="1"/>
              <a:t>operatii</a:t>
            </a:r>
            <a:r>
              <a:rPr lang="en-US" i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Intermediare</a:t>
            </a:r>
            <a:r>
              <a:rPr lang="en-US" i="1" dirty="0"/>
              <a:t> (</a:t>
            </a:r>
            <a:r>
              <a:rPr lang="en-US" i="1" dirty="0" err="1"/>
              <a:t>returneaza</a:t>
            </a:r>
            <a:r>
              <a:rPr lang="en-US" i="1" dirty="0"/>
              <a:t> un stream, ca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putem</a:t>
            </a:r>
            <a:r>
              <a:rPr lang="en-US" i="1" dirty="0"/>
              <a:t> </a:t>
            </a:r>
            <a:r>
              <a:rPr lang="en-US" i="1" dirty="0" err="1"/>
              <a:t>inlantui</a:t>
            </a:r>
            <a:r>
              <a:rPr lang="en-US" i="1" dirty="0"/>
              <a:t> </a:t>
            </a:r>
            <a:r>
              <a:rPr lang="en-US" i="1" dirty="0" err="1"/>
              <a:t>mai</a:t>
            </a:r>
            <a:r>
              <a:rPr lang="en-US" i="1" dirty="0"/>
              <a:t> </a:t>
            </a:r>
            <a:r>
              <a:rPr lang="en-US" i="1" dirty="0" err="1"/>
              <a:t>multe</a:t>
            </a:r>
            <a:r>
              <a:rPr lang="en-US" i="1" dirty="0"/>
              <a:t> </a:t>
            </a:r>
            <a:r>
              <a:rPr lang="en-US" i="1" dirty="0" err="1"/>
              <a:t>operatii</a:t>
            </a:r>
            <a:r>
              <a:rPr lang="en-US" i="1" dirty="0"/>
              <a:t> </a:t>
            </a:r>
            <a:r>
              <a:rPr lang="en-US" i="1" dirty="0" err="1"/>
              <a:t>intermediare</a:t>
            </a:r>
            <a:r>
              <a:rPr lang="en-US" i="1" dirty="0"/>
              <a:t>, </a:t>
            </a:r>
            <a:r>
              <a:rPr lang="en-US" i="1" dirty="0" err="1"/>
              <a:t>fara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separam</a:t>
            </a:r>
            <a:r>
              <a:rPr lang="en-US" i="1" dirty="0"/>
              <a:t> </a:t>
            </a:r>
            <a:r>
              <a:rPr lang="en-US" i="1" dirty="0" err="1"/>
              <a:t>fiecare</a:t>
            </a:r>
            <a:r>
              <a:rPr lang="en-US" i="1" dirty="0"/>
              <a:t> </a:t>
            </a:r>
            <a:r>
              <a:rPr lang="en-US" i="1" dirty="0" err="1"/>
              <a:t>instructiune</a:t>
            </a:r>
            <a:r>
              <a:rPr lang="en-US" i="1" dirty="0"/>
              <a:t> </a:t>
            </a:r>
            <a:r>
              <a:rPr lang="en-US" i="1" dirty="0" err="1"/>
              <a:t>prin</a:t>
            </a:r>
            <a:r>
              <a:rPr lang="en-US" i="1" dirty="0"/>
              <a:t> “;”)</a:t>
            </a:r>
          </a:p>
          <a:p>
            <a:pPr lvl="1"/>
            <a:r>
              <a:rPr lang="en-US" i="1" dirty="0"/>
              <a:t>Filter – ne </a:t>
            </a:r>
            <a:r>
              <a:rPr lang="en-US" i="1" dirty="0" err="1"/>
              <a:t>permite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filtram</a:t>
            </a:r>
            <a:r>
              <a:rPr lang="en-US" i="1" dirty="0"/>
              <a:t> </a:t>
            </a:r>
            <a:r>
              <a:rPr lang="en-US" i="1" dirty="0" err="1"/>
              <a:t>datele</a:t>
            </a:r>
            <a:r>
              <a:rPr lang="en-US" i="1" dirty="0"/>
              <a:t> pe </a:t>
            </a:r>
            <a:r>
              <a:rPr lang="en-US" i="1" dirty="0" err="1"/>
              <a:t>baza</a:t>
            </a:r>
            <a:r>
              <a:rPr lang="en-US" i="1" dirty="0"/>
              <a:t> </a:t>
            </a:r>
            <a:r>
              <a:rPr lang="en-US" i="1" dirty="0" err="1"/>
              <a:t>unui</a:t>
            </a:r>
            <a:r>
              <a:rPr lang="en-US" i="1" dirty="0"/>
              <a:t> </a:t>
            </a:r>
            <a:r>
              <a:rPr lang="en-US" i="1" dirty="0" err="1"/>
              <a:t>anumit</a:t>
            </a:r>
            <a:r>
              <a:rPr lang="en-US" i="1" dirty="0"/>
              <a:t> </a:t>
            </a:r>
            <a:r>
              <a:rPr lang="en-US" i="1" dirty="0" err="1"/>
              <a:t>criteriu</a:t>
            </a:r>
            <a:r>
              <a:rPr lang="en-US" i="1" dirty="0"/>
              <a:t>, </a:t>
            </a:r>
            <a:r>
              <a:rPr lang="en-US" i="1" dirty="0" err="1"/>
              <a:t>definit</a:t>
            </a:r>
            <a:r>
              <a:rPr lang="en-US" i="1" dirty="0"/>
              <a:t> de </a:t>
            </a:r>
            <a:r>
              <a:rPr lang="en-US" i="1" dirty="0" err="1"/>
              <a:t>noi</a:t>
            </a:r>
            <a:r>
              <a:rPr lang="en-US" i="1" dirty="0"/>
              <a:t> cu </a:t>
            </a:r>
            <a:r>
              <a:rPr lang="en-US" i="1" dirty="0" err="1"/>
              <a:t>ajutorul</a:t>
            </a:r>
            <a:r>
              <a:rPr lang="en-US" i="1" dirty="0"/>
              <a:t> </a:t>
            </a:r>
            <a:r>
              <a:rPr lang="en-US" i="1" dirty="0" err="1"/>
              <a:t>unui</a:t>
            </a:r>
            <a:r>
              <a:rPr lang="en-US" i="1" dirty="0"/>
              <a:t> lambda</a:t>
            </a:r>
          </a:p>
          <a:p>
            <a:pPr lvl="1"/>
            <a:r>
              <a:rPr lang="en-US" i="1" dirty="0"/>
              <a:t>Map – ne </a:t>
            </a:r>
            <a:r>
              <a:rPr lang="en-US" i="1" dirty="0" err="1"/>
              <a:t>permite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aplicam</a:t>
            </a:r>
            <a:r>
              <a:rPr lang="en-US" i="1" dirty="0"/>
              <a:t> o </a:t>
            </a:r>
            <a:r>
              <a:rPr lang="en-US" i="1" dirty="0" err="1"/>
              <a:t>operatie</a:t>
            </a:r>
            <a:r>
              <a:rPr lang="en-US" i="1" dirty="0"/>
              <a:t> definite de </a:t>
            </a:r>
            <a:r>
              <a:rPr lang="en-US" i="1" dirty="0" err="1"/>
              <a:t>noi</a:t>
            </a:r>
            <a:r>
              <a:rPr lang="en-US" i="1" dirty="0"/>
              <a:t> pe </a:t>
            </a:r>
            <a:r>
              <a:rPr lang="en-US" i="1" dirty="0" err="1"/>
              <a:t>fiecare</a:t>
            </a:r>
            <a:r>
              <a:rPr lang="en-US" i="1" dirty="0"/>
              <a:t> element</a:t>
            </a:r>
          </a:p>
          <a:p>
            <a:pPr lvl="1"/>
            <a:r>
              <a:rPr lang="en-US" i="1" dirty="0"/>
              <a:t>Sorted – </a:t>
            </a:r>
            <a:r>
              <a:rPr lang="en-US" i="1" dirty="0" err="1"/>
              <a:t>sorteaza</a:t>
            </a:r>
            <a:r>
              <a:rPr lang="en-US" i="1" dirty="0"/>
              <a:t> </a:t>
            </a:r>
            <a:r>
              <a:rPr lang="en-US" i="1" dirty="0" err="1"/>
              <a:t>elementele</a:t>
            </a:r>
            <a:r>
              <a:rPr lang="en-US" i="1" dirty="0"/>
              <a:t> in </a:t>
            </a:r>
            <a:r>
              <a:rPr lang="en-US" i="1" dirty="0" err="1"/>
              <a:t>ordine</a:t>
            </a:r>
            <a:r>
              <a:rPr lang="en-US" i="1" dirty="0"/>
              <a:t> </a:t>
            </a:r>
            <a:r>
              <a:rPr lang="en-US" i="1" dirty="0" err="1"/>
              <a:t>naturala</a:t>
            </a:r>
            <a:r>
              <a:rPr lang="en-US" i="1" dirty="0"/>
              <a:t>,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tipul</a:t>
            </a:r>
            <a:r>
              <a:rPr lang="en-US" i="1" dirty="0"/>
              <a:t> respective de date</a:t>
            </a:r>
          </a:p>
          <a:p>
            <a:pPr lvl="1"/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Finale(fie nu </a:t>
            </a:r>
            <a:r>
              <a:rPr lang="en-US" i="1" dirty="0" err="1"/>
              <a:t>returneaza</a:t>
            </a:r>
            <a:r>
              <a:rPr lang="en-US" i="1" dirty="0"/>
              <a:t> </a:t>
            </a:r>
            <a:r>
              <a:rPr lang="en-US" i="1" dirty="0" err="1"/>
              <a:t>nimic</a:t>
            </a:r>
            <a:r>
              <a:rPr lang="en-US" i="1" dirty="0"/>
              <a:t>, fie </a:t>
            </a:r>
            <a:r>
              <a:rPr lang="en-US" i="1" dirty="0" err="1"/>
              <a:t>returneaza</a:t>
            </a:r>
            <a:r>
              <a:rPr lang="en-US" i="1" dirty="0"/>
              <a:t> </a:t>
            </a:r>
            <a:r>
              <a:rPr lang="en-US" i="1" dirty="0" err="1"/>
              <a:t>altceva</a:t>
            </a:r>
            <a:r>
              <a:rPr lang="en-US" i="1" dirty="0"/>
              <a:t> </a:t>
            </a:r>
            <a:r>
              <a:rPr lang="en-US" i="1" dirty="0" err="1"/>
              <a:t>decat</a:t>
            </a:r>
            <a:r>
              <a:rPr lang="en-US" i="1" dirty="0"/>
              <a:t> un Stream)</a:t>
            </a:r>
          </a:p>
          <a:p>
            <a:pPr lvl="1"/>
            <a:r>
              <a:rPr lang="en-US" i="1" dirty="0"/>
              <a:t>Foreach – face o </a:t>
            </a:r>
            <a:r>
              <a:rPr lang="en-US" i="1" dirty="0" err="1"/>
              <a:t>operatie</a:t>
            </a:r>
            <a:r>
              <a:rPr lang="en-US" i="1" dirty="0"/>
              <a:t> definite de developer cu </a:t>
            </a:r>
            <a:r>
              <a:rPr lang="en-US" i="1" dirty="0" err="1"/>
              <a:t>ajutorul</a:t>
            </a:r>
            <a:r>
              <a:rPr lang="en-US" i="1" dirty="0"/>
              <a:t> </a:t>
            </a:r>
            <a:r>
              <a:rPr lang="en-US" i="1" dirty="0" err="1"/>
              <a:t>unui</a:t>
            </a:r>
            <a:r>
              <a:rPr lang="en-US" i="1" dirty="0"/>
              <a:t> lambda,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fiecare</a:t>
            </a:r>
            <a:r>
              <a:rPr lang="en-US" i="1" dirty="0"/>
              <a:t> element din stream</a:t>
            </a:r>
          </a:p>
          <a:p>
            <a:pPr lvl="1"/>
            <a:r>
              <a:rPr lang="en-US" i="1" dirty="0"/>
              <a:t>Collect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658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C49B7-B41E-45B4-8058-5340633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6BA86BA-882B-4B0E-9BCD-20257681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pe </a:t>
            </a:r>
            <a:r>
              <a:rPr lang="en-US" dirty="0" err="1"/>
              <a:t>streamuri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fie:</a:t>
            </a:r>
          </a:p>
          <a:p>
            <a:pPr lvl="1"/>
            <a:r>
              <a:rPr lang="en-US" b="1" dirty="0"/>
              <a:t>Non-interfering</a:t>
            </a:r>
            <a:r>
              <a:rPr lang="en-US" dirty="0"/>
              <a:t> (</a:t>
            </a:r>
            <a:r>
              <a:rPr lang="en-US" dirty="0" err="1"/>
              <a:t>modificam</a:t>
            </a:r>
            <a:r>
              <a:rPr lang="en-US" dirty="0"/>
              <a:t> stream-ul,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: ex: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streamul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colectia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intacta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Stateless </a:t>
            </a:r>
            <a:r>
              <a:rPr lang="en-US" dirty="0"/>
              <a:t>(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depind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de input (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streamului</a:t>
            </a:r>
            <a:r>
              <a:rPr lang="en-US" dirty="0"/>
              <a:t>), nu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)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monadica</a:t>
            </a:r>
            <a:r>
              <a:rPr lang="en-US" dirty="0"/>
              <a:t> nu se </a:t>
            </a:r>
            <a:r>
              <a:rPr lang="en-US" dirty="0" err="1"/>
              <a:t>incheie</a:t>
            </a:r>
            <a:r>
              <a:rPr lang="en-US" dirty="0"/>
              <a:t> cu o </a:t>
            </a:r>
            <a:r>
              <a:rPr lang="en-US" dirty="0" err="1"/>
              <a:t>operatie</a:t>
            </a:r>
            <a:r>
              <a:rPr lang="en-US" dirty="0"/>
              <a:t> </a:t>
            </a:r>
            <a:r>
              <a:rPr lang="en-US" dirty="0" err="1"/>
              <a:t>terminala</a:t>
            </a:r>
            <a:r>
              <a:rPr lang="en-US" dirty="0"/>
              <a:t>, </a:t>
            </a:r>
            <a:r>
              <a:rPr lang="en-US" dirty="0" err="1"/>
              <a:t>niciuna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intermediare</a:t>
            </a:r>
            <a:r>
              <a:rPr lang="en-US" dirty="0"/>
              <a:t> nu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.</a:t>
            </a:r>
          </a:p>
          <a:p>
            <a:r>
              <a:rPr lang="en-US" dirty="0"/>
              <a:t>Java 8 Streams NU pot fi </a:t>
            </a:r>
            <a:r>
              <a:rPr lang="en-US" dirty="0" err="1"/>
              <a:t>reutilizate</a:t>
            </a:r>
            <a:r>
              <a:rPr lang="en-US" dirty="0"/>
              <a:t>.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apelat</a:t>
            </a:r>
            <a:r>
              <a:rPr lang="en-US" dirty="0"/>
              <a:t> pe un stream o </a:t>
            </a:r>
            <a:r>
              <a:rPr lang="en-US" dirty="0" err="1"/>
              <a:t>operatie</a:t>
            </a:r>
            <a:r>
              <a:rPr lang="en-US" dirty="0"/>
              <a:t> </a:t>
            </a:r>
            <a:r>
              <a:rPr lang="en-US" dirty="0" err="1"/>
              <a:t>terminala</a:t>
            </a:r>
            <a:r>
              <a:rPr lang="en-US" dirty="0"/>
              <a:t>, nu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.</a:t>
            </a:r>
          </a:p>
          <a:p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monada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in </a:t>
            </a:r>
            <a:r>
              <a:rPr lang="en-US" dirty="0" err="1"/>
              <a:t>ordinea</a:t>
            </a:r>
            <a:r>
              <a:rPr lang="en-US" dirty="0"/>
              <a:t> in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pe stream,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element. (</a:t>
            </a:r>
            <a:r>
              <a:rPr lang="en-US" dirty="0" err="1"/>
              <a:t>deci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cu 3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pe </a:t>
            </a:r>
            <a:r>
              <a:rPr lang="en-US" dirty="0" err="1"/>
              <a:t>primul</a:t>
            </a:r>
            <a:r>
              <a:rPr lang="en-US" dirty="0"/>
              <a:t> element,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abia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aplicam</a:t>
            </a:r>
            <a:r>
              <a:rPr lang="en-US" dirty="0"/>
              <a:t> pe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;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in </a:t>
            </a:r>
            <a:r>
              <a:rPr lang="en-US" dirty="0" err="1"/>
              <a:t>linkul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-&gt; </a:t>
            </a:r>
            <a:r>
              <a:rPr lang="en-US" dirty="0" err="1"/>
              <a:t>sectiunea</a:t>
            </a:r>
            <a:r>
              <a:rPr lang="en-US"/>
              <a:t> </a:t>
            </a:r>
            <a:r>
              <a:rPr lang="ro-RO"/>
              <a:t>Processing</a:t>
            </a:r>
            <a:r>
              <a:rPr lang="ro-RO" dirty="0"/>
              <a:t> </a:t>
            </a:r>
            <a:r>
              <a:rPr lang="ro-RO" dirty="0" err="1"/>
              <a:t>Orde</a:t>
            </a:r>
            <a:r>
              <a:rPr lang="en-US" dirty="0"/>
              <a:t>r</a:t>
            </a:r>
          </a:p>
          <a:p>
            <a:pPr marL="0" indent="0">
              <a:buNone/>
            </a:pPr>
            <a:r>
              <a:rPr lang="ro-RO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7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D48C65-4AC4-4C5C-8CCD-833E4E9E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0811D9-A1FF-4116-B282-6B0359BA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  <a:p>
            <a:r>
              <a:rPr lang="en-US" dirty="0"/>
              <a:t>Stream-</a:t>
            </a:r>
            <a:r>
              <a:rPr lang="en-US" dirty="0" err="1"/>
              <a:t>uri</a:t>
            </a:r>
            <a:r>
              <a:rPr lang="en-US" dirty="0"/>
              <a:t> I/O</a:t>
            </a:r>
          </a:p>
          <a:p>
            <a:r>
              <a:rPr lang="en-US" dirty="0"/>
              <a:t>Java 8 Streams –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agregate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299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869D00-B41C-4381-B372-FF101BEF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Lambda expressions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78B9617-77DA-4FDC-BE35-C30292FB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O </a:t>
            </a:r>
            <a:r>
              <a:rPr lang="en-US" dirty="0" err="1"/>
              <a:t>expresie</a:t>
            </a:r>
            <a:r>
              <a:rPr lang="en-US" dirty="0"/>
              <a:t> lambda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anonima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pasata</a:t>
            </a:r>
            <a:r>
              <a:rPr lang="en-US" dirty="0"/>
              <a:t> ca o </a:t>
            </a:r>
            <a:r>
              <a:rPr lang="en-US" dirty="0" err="1"/>
              <a:t>variabila</a:t>
            </a:r>
            <a:r>
              <a:rPr lang="en-US" dirty="0"/>
              <a:t>, pe post de </a:t>
            </a:r>
            <a:r>
              <a:rPr lang="en-US" dirty="0" err="1"/>
              <a:t>parametru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  <a:p>
            <a:r>
              <a:rPr lang="en-US" dirty="0" err="1"/>
              <a:t>Spunem</a:t>
            </a:r>
            <a:r>
              <a:rPr lang="en-US" dirty="0"/>
              <a:t> </a:t>
            </a:r>
            <a:r>
              <a:rPr lang="en-US" b="1" dirty="0" err="1"/>
              <a:t>functie</a:t>
            </a:r>
            <a:r>
              <a:rPr lang="en-US" b="1" dirty="0"/>
              <a:t>,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expresiile</a:t>
            </a:r>
            <a:r>
              <a:rPr lang="en-US" dirty="0"/>
              <a:t> Lambda NU </a:t>
            </a:r>
            <a:r>
              <a:rPr lang="en-US" dirty="0" err="1"/>
              <a:t>apartin</a:t>
            </a:r>
            <a:r>
              <a:rPr lang="en-US" dirty="0"/>
              <a:t> </a:t>
            </a:r>
            <a:r>
              <a:rPr lang="en-US" dirty="0" err="1"/>
              <a:t>niciunei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ci sunt definite “pe loc”.</a:t>
            </a:r>
          </a:p>
          <a:p>
            <a:r>
              <a:rPr lang="en-US" dirty="0"/>
              <a:t>Lambda-urile fac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abordata</a:t>
            </a:r>
            <a:r>
              <a:rPr lang="en-US" dirty="0"/>
              <a:t> in Java.</a:t>
            </a:r>
          </a:p>
          <a:p>
            <a:r>
              <a:rPr lang="en-US" b="1" dirty="0" err="1"/>
              <a:t>Programare</a:t>
            </a:r>
            <a:r>
              <a:rPr lang="en-US" b="1" dirty="0"/>
              <a:t> </a:t>
            </a:r>
            <a:r>
              <a:rPr lang="en-US" b="1" dirty="0" err="1"/>
              <a:t>functionala</a:t>
            </a:r>
            <a:r>
              <a:rPr lang="en-US" b="1" dirty="0"/>
              <a:t> </a:t>
            </a:r>
            <a:r>
              <a:rPr lang="en-US" dirty="0"/>
              <a:t>= o </a:t>
            </a:r>
            <a:r>
              <a:rPr lang="en-US" dirty="0" err="1"/>
              <a:t>paradigma</a:t>
            </a:r>
            <a:r>
              <a:rPr lang="en-US" dirty="0"/>
              <a:t> (</a:t>
            </a:r>
            <a:r>
              <a:rPr lang="en-US" dirty="0" err="1"/>
              <a:t>stil</a:t>
            </a:r>
            <a:r>
              <a:rPr lang="en-US" dirty="0"/>
              <a:t>, concept) de </a:t>
            </a:r>
            <a:r>
              <a:rPr lang="en-US" dirty="0" err="1"/>
              <a:t>programare</a:t>
            </a:r>
            <a:r>
              <a:rPr lang="en-US" dirty="0"/>
              <a:t> in care </a:t>
            </a:r>
            <a:r>
              <a:rPr lang="en-US" dirty="0" err="1"/>
              <a:t>incercam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exprimam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in </a:t>
            </a:r>
            <a:r>
              <a:rPr lang="en-US" dirty="0" err="1"/>
              <a:t>termeni</a:t>
            </a:r>
            <a:r>
              <a:rPr lang="en-US" dirty="0"/>
              <a:t> de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stil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b="1" dirty="0" err="1"/>
              <a:t>declarativ</a:t>
            </a:r>
            <a:r>
              <a:rPr lang="en-US" b="1" dirty="0"/>
              <a:t> </a:t>
            </a:r>
            <a:r>
              <a:rPr lang="en-US" dirty="0"/>
              <a:t>(ne </a:t>
            </a:r>
            <a:r>
              <a:rPr lang="en-US" dirty="0" err="1"/>
              <a:t>intereseaza</a:t>
            </a:r>
            <a:r>
              <a:rPr lang="en-US" dirty="0"/>
              <a:t> “</a:t>
            </a:r>
            <a:r>
              <a:rPr lang="en-US" b="1" dirty="0" err="1"/>
              <a:t>ce</a:t>
            </a:r>
            <a:r>
              <a:rPr lang="en-US" dirty="0"/>
              <a:t>”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rezolvam</a:t>
            </a:r>
            <a:r>
              <a:rPr lang="en-US" dirty="0"/>
              <a:t>),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b="1" dirty="0" err="1"/>
              <a:t>imperativa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programatorul</a:t>
            </a:r>
            <a:r>
              <a:rPr lang="en-US" dirty="0"/>
              <a:t> </a:t>
            </a:r>
            <a:r>
              <a:rPr lang="en-US" dirty="0" err="1"/>
              <a:t>instruieste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“</a:t>
            </a:r>
            <a:r>
              <a:rPr lang="en-US" b="1" dirty="0"/>
              <a:t>cum</a:t>
            </a:r>
            <a:r>
              <a:rPr lang="en-US" dirty="0"/>
              <a:t>”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r>
              <a:rPr lang="ro-RO" dirty="0">
                <a:hlinkClick r:id="rId2"/>
              </a:rPr>
              <a:t>https://www.javatpoint.com/java-lambda-expressions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043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E1F75A-F61C-4EAF-A4AF-7F3DE8A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Sintaxa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lambda</a:t>
            </a:r>
            <a:endParaRPr lang="ro-RO" b="1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75A207B1-96C4-490D-812C-F3697D9B8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9666"/>
            <a:ext cx="5019478" cy="2558003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F69F9B64-D032-4851-B4CA-C67A0D3E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24" y="2249666"/>
            <a:ext cx="5428775" cy="2558003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D65C33A0-3832-4330-BFD8-BECA48D4F705}"/>
              </a:ext>
            </a:extLst>
          </p:cNvPr>
          <p:cNvGraphicFramePr>
            <a:graphicFrameLocks noGrp="1"/>
          </p:cNvGraphicFramePr>
          <p:nvPr/>
        </p:nvGraphicFramePr>
        <p:xfrm>
          <a:off x="5769204" y="2187019"/>
          <a:ext cx="208280" cy="2997723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102623426"/>
                    </a:ext>
                  </a:extLst>
                </a:gridCol>
              </a:tblGrid>
              <a:tr h="2997723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291897"/>
                  </a:ext>
                </a:extLst>
              </a:tr>
            </a:tbl>
          </a:graphicData>
        </a:graphic>
      </p:graphicFrame>
      <p:sp>
        <p:nvSpPr>
          <p:cNvPr id="7" name="Dreptunghi 6">
            <a:extLst>
              <a:ext uri="{FF2B5EF4-FFF2-40B4-BE49-F238E27FC236}">
                <a16:creationId xmlns:a16="http://schemas.microsoft.com/office/drawing/2014/main" id="{207C4330-BDD1-4B08-B5A8-D45A3D210E00}"/>
              </a:ext>
            </a:extLst>
          </p:cNvPr>
          <p:cNvSpPr/>
          <p:nvPr/>
        </p:nvSpPr>
        <p:spPr>
          <a:xfrm>
            <a:off x="3048000" y="5743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Parantezele</a:t>
            </a:r>
            <a:r>
              <a:rPr lang="en-US" dirty="0"/>
              <a:t> se pot </a:t>
            </a:r>
            <a:r>
              <a:rPr lang="en-US" dirty="0" err="1"/>
              <a:t>omite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b="1" dirty="0"/>
              <a:t>exact 1 </a:t>
            </a:r>
            <a:r>
              <a:rPr lang="en-US" b="1" dirty="0" err="1"/>
              <a:t>parametru</a:t>
            </a:r>
            <a:r>
              <a:rPr lang="en-US" dirty="0"/>
              <a:t>, al </a:t>
            </a:r>
            <a:r>
              <a:rPr lang="en-US" dirty="0" err="1"/>
              <a:t>carui</a:t>
            </a:r>
            <a:r>
              <a:rPr lang="en-US" dirty="0"/>
              <a:t> tip de date NU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specificam</a:t>
            </a:r>
            <a:r>
              <a:rPr lang="en-US" dirty="0"/>
              <a:t> explicit.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6497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42A718-D461-4D52-8017-1CF3F9B8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Principii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4DBBA1-5465-4657-9E5B-A17128C1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ca un lambda e </a:t>
            </a:r>
            <a:r>
              <a:rPr lang="en-US" dirty="0" err="1"/>
              <a:t>tratat</a:t>
            </a:r>
            <a:r>
              <a:rPr lang="en-US" dirty="0"/>
              <a:t> ca </a:t>
            </a:r>
            <a:r>
              <a:rPr lang="en-US" dirty="0" err="1"/>
              <a:t>metoda</a:t>
            </a:r>
            <a:r>
              <a:rPr lang="en-US" dirty="0"/>
              <a:t>, NU se </a:t>
            </a:r>
            <a:r>
              <a:rPr lang="en-US" dirty="0" err="1"/>
              <a:t>va</a:t>
            </a:r>
            <a:r>
              <a:rPr lang="en-US" dirty="0"/>
              <a:t> genera un </a:t>
            </a:r>
            <a:r>
              <a:rPr lang="en-US" dirty="0" err="1"/>
              <a:t>fisier</a:t>
            </a:r>
            <a:r>
              <a:rPr lang="en-US" dirty="0"/>
              <a:t> .class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.</a:t>
            </a:r>
          </a:p>
          <a:p>
            <a:r>
              <a:rPr lang="en-US" dirty="0"/>
              <a:t>Un Lambda se </a:t>
            </a:r>
            <a:r>
              <a:rPr lang="en-US" dirty="0" err="1"/>
              <a:t>foloseste</a:t>
            </a:r>
            <a:r>
              <a:rPr lang="en-US" dirty="0"/>
              <a:t> in </a:t>
            </a:r>
            <a:r>
              <a:rPr lang="en-US" dirty="0" err="1"/>
              <a:t>combinatie</a:t>
            </a:r>
            <a:r>
              <a:rPr lang="en-US" dirty="0"/>
              <a:t> cu o </a:t>
            </a:r>
            <a:r>
              <a:rPr lang="en-US" b="1" dirty="0" err="1"/>
              <a:t>interfata</a:t>
            </a:r>
            <a:r>
              <a:rPr lang="en-US" b="1" dirty="0"/>
              <a:t> </a:t>
            </a:r>
            <a:r>
              <a:rPr lang="en-US" b="1" dirty="0" err="1"/>
              <a:t>functionala</a:t>
            </a:r>
            <a:r>
              <a:rPr lang="en-US" b="1" dirty="0"/>
              <a:t> </a:t>
            </a:r>
            <a:r>
              <a:rPr lang="en-US" dirty="0"/>
              <a:t>(o </a:t>
            </a:r>
            <a:r>
              <a:rPr lang="en-US" dirty="0" err="1"/>
              <a:t>interfata</a:t>
            </a:r>
            <a:r>
              <a:rPr lang="en-US" dirty="0"/>
              <a:t> cu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abstracta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adnotata</a:t>
            </a:r>
            <a:r>
              <a:rPr lang="en-US" dirty="0"/>
              <a:t> cu @</a:t>
            </a:r>
            <a:r>
              <a:rPr lang="en-US" i="1" dirty="0" err="1"/>
              <a:t>FunctionalInterface</a:t>
            </a:r>
            <a:r>
              <a:rPr lang="en-US" dirty="0"/>
              <a:t>).</a:t>
            </a:r>
          </a:p>
          <a:p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lambda </a:t>
            </a:r>
            <a:r>
              <a:rPr lang="en-US" dirty="0" err="1"/>
              <a:t>este</a:t>
            </a:r>
            <a:r>
              <a:rPr lang="en-US" dirty="0"/>
              <a:t> de a da o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functionale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fi </a:t>
            </a:r>
            <a:r>
              <a:rPr lang="en-US" dirty="0" err="1"/>
              <a:t>nevoiti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cream o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Utilitate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dirty="0"/>
              <a:t> ne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scriem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cod, </a:t>
            </a:r>
            <a:r>
              <a:rPr lang="en-US" dirty="0" err="1"/>
              <a:t>facand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compact.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0758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E636-DD3D-4A3B-9324-A582613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Streamuri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B9F1-8E61-4E1D-9BE2-1B816A73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it-IT" dirty="0"/>
              <a:t>Un </a:t>
            </a:r>
            <a:r>
              <a:rPr lang="it-IT" b="1" dirty="0"/>
              <a:t>stream I/O</a:t>
            </a:r>
            <a:r>
              <a:rPr lang="it-IT" dirty="0"/>
              <a:t> reprezinta o </a:t>
            </a:r>
            <a:r>
              <a:rPr lang="it-IT" b="1" dirty="0"/>
              <a:t>sursa de intrare </a:t>
            </a:r>
            <a:r>
              <a:rPr lang="it-IT" dirty="0"/>
              <a:t>sau o </a:t>
            </a:r>
            <a:r>
              <a:rPr lang="it-IT" b="1" dirty="0"/>
              <a:t>destinatie de iesire</a:t>
            </a:r>
            <a:r>
              <a:rPr lang="it-IT" dirty="0"/>
              <a:t>. (Ex: fisiere, device-uri, alte programe, </a:t>
            </a:r>
            <a:r>
              <a:rPr lang="en-US" dirty="0" err="1"/>
              <a:t>siruri</a:t>
            </a:r>
            <a:r>
              <a:rPr lang="en-US" dirty="0"/>
              <a:t> din </a:t>
            </a:r>
            <a:r>
              <a:rPr lang="en-US" dirty="0" err="1"/>
              <a:t>memorie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Stream-urile permit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date(Ex: bytes, </a:t>
            </a:r>
            <a:r>
              <a:rPr lang="en-US" dirty="0" err="1"/>
              <a:t>tipuri</a:t>
            </a:r>
            <a:r>
              <a:rPr lang="en-US" dirty="0"/>
              <a:t> primitive,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it-IT" dirty="0">
                <a:solidFill>
                  <a:srgbClr val="FF0000"/>
                </a:solidFill>
              </a:rPr>
              <a:t>Intotdeauna inchideti stream-urile la sfarsit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9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ED21-EB4A-4321-8464-4D4EDF52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streamuri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078-5F15-45B5-90ED-9681A590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Stream-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b="1" dirty="0"/>
              <a:t>bytes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care </a:t>
            </a:r>
            <a:r>
              <a:rPr lang="en-US" dirty="0" err="1"/>
              <a:t>manipuleaza</a:t>
            </a:r>
            <a:r>
              <a:rPr lang="en-US" dirty="0"/>
              <a:t> </a:t>
            </a:r>
            <a:r>
              <a:rPr lang="en-US" b="1" dirty="0" err="1"/>
              <a:t>streamuri</a:t>
            </a:r>
            <a:r>
              <a:rPr lang="en-US" b="1" dirty="0"/>
              <a:t> de bytes</a:t>
            </a:r>
            <a:r>
              <a:rPr lang="en-US" dirty="0"/>
              <a:t> descend din </a:t>
            </a:r>
            <a:r>
              <a:rPr lang="en-US" b="1" dirty="0" err="1"/>
              <a:t>InputStream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OutputStream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FileInputStream</a:t>
            </a:r>
            <a:r>
              <a:rPr lang="en-US" dirty="0"/>
              <a:t>, </a:t>
            </a:r>
            <a:r>
              <a:rPr lang="en-US" dirty="0" err="1"/>
              <a:t>FileOutputStream</a:t>
            </a:r>
            <a:endParaRPr lang="en-US" dirty="0"/>
          </a:p>
          <a:p>
            <a:pPr lvl="1"/>
            <a:r>
              <a:rPr lang="it-IT" dirty="0"/>
              <a:t>Ex de aplicatie: </a:t>
            </a:r>
            <a:r>
              <a:rPr lang="it-IT" dirty="0" err="1"/>
              <a:t>Citirea</a:t>
            </a:r>
            <a:r>
              <a:rPr lang="it-IT" dirty="0"/>
              <a:t>/</a:t>
            </a:r>
            <a:r>
              <a:rPr lang="it-IT" dirty="0" err="1"/>
              <a:t>scrierea</a:t>
            </a:r>
            <a:r>
              <a:rPr lang="it-IT" dirty="0"/>
              <a:t> unui </a:t>
            </a:r>
            <a:r>
              <a:rPr lang="it-IT" dirty="0" err="1"/>
              <a:t>fisier</a:t>
            </a:r>
            <a:r>
              <a:rPr lang="it-IT" dirty="0"/>
              <a:t> binar</a:t>
            </a:r>
          </a:p>
          <a:p>
            <a:r>
              <a:rPr lang="it-IT" dirty="0"/>
              <a:t>2) </a:t>
            </a:r>
            <a:r>
              <a:rPr lang="en-US" dirty="0"/>
              <a:t>Stream-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b="1" dirty="0" err="1"/>
              <a:t>caractere</a:t>
            </a:r>
            <a:r>
              <a:rPr lang="it-IT" dirty="0"/>
              <a:t> 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care </a:t>
            </a:r>
            <a:r>
              <a:rPr lang="en-US" dirty="0" err="1"/>
              <a:t>manipuleaza</a:t>
            </a:r>
            <a:r>
              <a:rPr lang="en-US" dirty="0"/>
              <a:t> </a:t>
            </a:r>
            <a:r>
              <a:rPr lang="en-US" b="1" dirty="0"/>
              <a:t>stream-</a:t>
            </a:r>
            <a:r>
              <a:rPr lang="en-US" b="1" dirty="0" err="1"/>
              <a:t>uri</a:t>
            </a:r>
            <a:r>
              <a:rPr lang="en-US" b="1" dirty="0"/>
              <a:t> de </a:t>
            </a:r>
            <a:r>
              <a:rPr lang="en-US" b="1" dirty="0" err="1"/>
              <a:t>caractere</a:t>
            </a:r>
            <a:r>
              <a:rPr lang="en-US" dirty="0"/>
              <a:t> descend din </a:t>
            </a:r>
            <a:r>
              <a:rPr lang="en-US" b="1" dirty="0"/>
              <a:t>Reader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Writer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imbunatatite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in general </a:t>
            </a:r>
            <a:r>
              <a:rPr lang="en-US" dirty="0" err="1"/>
              <a:t>streamurile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sunt </a:t>
            </a:r>
            <a:r>
              <a:rPr lang="en-US" dirty="0" err="1"/>
              <a:t>organizate</a:t>
            </a:r>
            <a:r>
              <a:rPr lang="en-US" dirty="0"/>
              <a:t> pe </a:t>
            </a:r>
            <a:r>
              <a:rPr lang="en-US" dirty="0" err="1"/>
              <a:t>linii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err="1"/>
              <a:t>FileWriter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9D5362-5B9B-4D35-B41A-5EDD7D6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streamuri</a:t>
            </a:r>
            <a:r>
              <a:rPr lang="en-US" b="1" dirty="0"/>
              <a:t> (cont’d)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D87D2A-9589-41E4-8496-D6779C15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3) Stream-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b="1" dirty="0"/>
              <a:t>de date</a:t>
            </a:r>
          </a:p>
          <a:p>
            <a:pPr lvl="1"/>
            <a:r>
              <a:rPr lang="ro-RO" dirty="0"/>
              <a:t>Permit </a:t>
            </a:r>
            <a:r>
              <a:rPr lang="ro-RO" dirty="0" err="1"/>
              <a:t>operatii</a:t>
            </a:r>
            <a:r>
              <a:rPr lang="ro-RO" dirty="0"/>
              <a:t> cu tipurile de date primitive</a:t>
            </a:r>
          </a:p>
          <a:p>
            <a:pPr lvl="1"/>
            <a:r>
              <a:rPr lang="ro-RO" dirty="0" err="1"/>
              <a:t>DataInput</a:t>
            </a:r>
            <a:r>
              <a:rPr lang="ro-RO" dirty="0"/>
              <a:t>, </a:t>
            </a:r>
            <a:r>
              <a:rPr lang="ro-RO" dirty="0" err="1"/>
              <a:t>DataOutput</a:t>
            </a:r>
            <a:endParaRPr lang="en-US" dirty="0"/>
          </a:p>
          <a:p>
            <a:pPr lvl="1"/>
            <a:r>
              <a:rPr lang="ro-RO" dirty="0">
                <a:hlinkClick r:id="rId2"/>
              </a:rPr>
              <a:t>http://tutorials.jenkov.com/java-io/datainputstream.html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4) Stream-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b="1" dirty="0"/>
              <a:t>de </a:t>
            </a:r>
            <a:r>
              <a:rPr lang="en-US" b="1" dirty="0" err="1"/>
              <a:t>obiecte</a:t>
            </a:r>
            <a:endParaRPr lang="en-US" b="1" dirty="0"/>
          </a:p>
          <a:p>
            <a:pPr lvl="1"/>
            <a:r>
              <a:rPr lang="en-US" dirty="0"/>
              <a:t> Permit </a:t>
            </a:r>
            <a:r>
              <a:rPr lang="en-US" dirty="0" err="1"/>
              <a:t>operatii</a:t>
            </a:r>
            <a:r>
              <a:rPr lang="en-US" dirty="0"/>
              <a:t> cu </a:t>
            </a:r>
            <a:r>
              <a:rPr lang="en-US" dirty="0" err="1"/>
              <a:t>clase</a:t>
            </a:r>
            <a:r>
              <a:rPr lang="en-US" dirty="0"/>
              <a:t> built-in </a:t>
            </a:r>
            <a:r>
              <a:rPr lang="en-US" dirty="0" err="1"/>
              <a:t>ce</a:t>
            </a:r>
            <a:r>
              <a:rPr lang="en-US" dirty="0"/>
              <a:t> extend Object (ex: String, Object etc.)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date definite de developer</a:t>
            </a:r>
          </a:p>
          <a:p>
            <a:pPr lvl="1"/>
            <a:r>
              <a:rPr lang="ro-RO" dirty="0"/>
              <a:t> </a:t>
            </a:r>
            <a:r>
              <a:rPr lang="ro-RO" dirty="0" err="1"/>
              <a:t>ObjectOutputStream</a:t>
            </a:r>
            <a:endParaRPr lang="ro-RO" dirty="0"/>
          </a:p>
          <a:p>
            <a:pPr lvl="1"/>
            <a:r>
              <a:rPr lang="ro-RO" dirty="0"/>
              <a:t> </a:t>
            </a:r>
            <a:r>
              <a:rPr lang="ro-RO" dirty="0" err="1"/>
              <a:t>ObjectInputStream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26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4645F7-2C9E-4C97-8909-F0487308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Streamuri</a:t>
            </a:r>
            <a:r>
              <a:rPr lang="en-US" b="1" dirty="0"/>
              <a:t> buffered vs ne-buffered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6D11FB8-4BE1-4B99-8314-549937F0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Stream-</a:t>
            </a:r>
            <a:r>
              <a:rPr lang="it-IT" dirty="0" err="1"/>
              <a:t>urile</a:t>
            </a:r>
            <a:r>
              <a:rPr lang="it-IT" dirty="0"/>
              <a:t> ne-</a:t>
            </a:r>
            <a:r>
              <a:rPr lang="it-IT" dirty="0" err="1"/>
              <a:t>buffered</a:t>
            </a:r>
            <a:r>
              <a:rPr lang="it-IT" dirty="0"/>
              <a:t> comunica </a:t>
            </a:r>
            <a:r>
              <a:rPr lang="it-IT" dirty="0" err="1"/>
              <a:t>direct</a:t>
            </a:r>
            <a:r>
              <a:rPr lang="it-IT" dirty="0"/>
              <a:t> cu </a:t>
            </a:r>
            <a:r>
              <a:rPr lang="it-IT" dirty="0" err="1"/>
              <a:t>sistemul</a:t>
            </a:r>
            <a:r>
              <a:rPr lang="it-IT" dirty="0"/>
              <a:t> de operare </a:t>
            </a:r>
            <a:r>
              <a:rPr lang="it-IT" dirty="0" err="1"/>
              <a:t>pentru</a:t>
            </a:r>
            <a:r>
              <a:rPr lang="it-IT" dirty="0"/>
              <a:t> </a:t>
            </a:r>
            <a:r>
              <a:rPr lang="it-IT" b="1" dirty="0" err="1"/>
              <a:t>fiecare</a:t>
            </a:r>
            <a:r>
              <a:rPr lang="it-IT" dirty="0"/>
              <a:t> </a:t>
            </a:r>
            <a:r>
              <a:rPr lang="it-IT" dirty="0" err="1"/>
              <a:t>operatie</a:t>
            </a:r>
            <a:r>
              <a:rPr lang="it-IT" dirty="0"/>
              <a:t> de I/O. </a:t>
            </a:r>
          </a:p>
          <a:p>
            <a:r>
              <a:rPr lang="it-IT" dirty="0"/>
              <a:t>Asta </a:t>
            </a:r>
            <a:r>
              <a:rPr lang="it-IT" dirty="0" err="1"/>
              <a:t>poate</a:t>
            </a:r>
            <a:r>
              <a:rPr lang="it-IT" dirty="0"/>
              <a:t> duce la </a:t>
            </a:r>
            <a:r>
              <a:rPr lang="it-IT" dirty="0" err="1"/>
              <a:t>lipsa</a:t>
            </a:r>
            <a:r>
              <a:rPr lang="it-IT" dirty="0"/>
              <a:t> </a:t>
            </a:r>
            <a:r>
              <a:rPr lang="it-IT" dirty="0" err="1"/>
              <a:t>eficientei</a:t>
            </a:r>
            <a:r>
              <a:rPr lang="it-IT" dirty="0"/>
              <a:t> </a:t>
            </a:r>
            <a:r>
              <a:rPr lang="it-IT" dirty="0" err="1"/>
              <a:t>programului</a:t>
            </a:r>
            <a:r>
              <a:rPr lang="it-IT" dirty="0"/>
              <a:t>, </a:t>
            </a:r>
            <a:r>
              <a:rPr lang="it-IT" dirty="0" err="1"/>
              <a:t>deoarece</a:t>
            </a:r>
            <a:r>
              <a:rPr lang="it-IT" dirty="0"/>
              <a:t> </a:t>
            </a:r>
            <a:r>
              <a:rPr lang="it-IT" dirty="0" err="1"/>
              <a:t>aceste</a:t>
            </a:r>
            <a:r>
              <a:rPr lang="it-IT" dirty="0"/>
              <a:t> </a:t>
            </a:r>
            <a:r>
              <a:rPr lang="it-IT" dirty="0" err="1"/>
              <a:t>operatii</a:t>
            </a:r>
            <a:r>
              <a:rPr lang="it-IT" dirty="0"/>
              <a:t> </a:t>
            </a:r>
            <a:r>
              <a:rPr lang="it-IT" dirty="0" err="1"/>
              <a:t>pot</a:t>
            </a:r>
            <a:r>
              <a:rPr lang="it-IT" dirty="0"/>
              <a:t> fi </a:t>
            </a:r>
            <a:r>
              <a:rPr lang="it-IT" dirty="0" err="1"/>
              <a:t>costisitoare</a:t>
            </a:r>
            <a:r>
              <a:rPr lang="it-IT" dirty="0"/>
              <a:t>. </a:t>
            </a:r>
          </a:p>
          <a:p>
            <a:r>
              <a:rPr lang="it-IT" dirty="0" err="1"/>
              <a:t>Pentru</a:t>
            </a:r>
            <a:r>
              <a:rPr lang="it-IT" dirty="0"/>
              <a:t> a </a:t>
            </a:r>
            <a:r>
              <a:rPr lang="it-IT" dirty="0" err="1"/>
              <a:t>imbunatati</a:t>
            </a:r>
            <a:r>
              <a:rPr lang="it-IT" dirty="0"/>
              <a:t> </a:t>
            </a:r>
            <a:r>
              <a:rPr lang="it-IT" dirty="0" err="1"/>
              <a:t>acest</a:t>
            </a:r>
            <a:r>
              <a:rPr lang="it-IT" dirty="0"/>
              <a:t> </a:t>
            </a:r>
            <a:r>
              <a:rPr lang="ro-RO" dirty="0"/>
              <a:t>proces exista </a:t>
            </a:r>
            <a:r>
              <a:rPr lang="ro-RO" dirty="0" err="1"/>
              <a:t>stream</a:t>
            </a:r>
            <a:r>
              <a:rPr lang="ro-RO" dirty="0"/>
              <a:t>-uri </a:t>
            </a:r>
            <a:r>
              <a:rPr lang="ro-RO" dirty="0" err="1"/>
              <a:t>bu</a:t>
            </a:r>
            <a:r>
              <a:rPr lang="en-US" dirty="0"/>
              <a:t>ff</a:t>
            </a:r>
            <a:r>
              <a:rPr lang="ro-RO" dirty="0"/>
              <a:t>ered (</a:t>
            </a:r>
            <a:r>
              <a:rPr lang="ro-RO" dirty="0" err="1"/>
              <a:t>Bu</a:t>
            </a:r>
            <a:r>
              <a:rPr lang="en-US" dirty="0"/>
              <a:t>ff</a:t>
            </a:r>
            <a:r>
              <a:rPr lang="ro-RO" dirty="0" err="1"/>
              <a:t>eredReader</a:t>
            </a:r>
            <a:r>
              <a:rPr lang="ro-RO" dirty="0"/>
              <a:t>, </a:t>
            </a:r>
            <a:r>
              <a:rPr lang="ro-RO" dirty="0" err="1"/>
              <a:t>Bu</a:t>
            </a:r>
            <a:r>
              <a:rPr lang="en-US" dirty="0"/>
              <a:t>ff</a:t>
            </a:r>
            <a:r>
              <a:rPr lang="ro-RO" dirty="0" err="1"/>
              <a:t>eredWriter</a:t>
            </a:r>
            <a:r>
              <a:rPr lang="ro-RO" dirty="0"/>
              <a:t>).</a:t>
            </a:r>
          </a:p>
          <a:p>
            <a:r>
              <a:rPr lang="it-IT" dirty="0" err="1"/>
              <a:t>Conceptul</a:t>
            </a:r>
            <a:r>
              <a:rPr lang="it-IT" dirty="0"/>
              <a:t> de </a:t>
            </a:r>
            <a:r>
              <a:rPr lang="it-IT" b="1" dirty="0" err="1"/>
              <a:t>flush</a:t>
            </a:r>
            <a:r>
              <a:rPr lang="it-IT" dirty="0"/>
              <a:t> </a:t>
            </a:r>
            <a:r>
              <a:rPr lang="it-IT" dirty="0" err="1"/>
              <a:t>reprezinta</a:t>
            </a:r>
            <a:r>
              <a:rPr lang="it-IT" dirty="0"/>
              <a:t> </a:t>
            </a:r>
            <a:r>
              <a:rPr lang="it-IT" dirty="0" err="1"/>
              <a:t>fortarea</a:t>
            </a:r>
            <a:r>
              <a:rPr lang="it-IT" dirty="0"/>
              <a:t> </a:t>
            </a:r>
            <a:r>
              <a:rPr lang="it-IT" dirty="0" err="1"/>
              <a:t>scrierii</a:t>
            </a:r>
            <a:r>
              <a:rPr lang="it-IT" dirty="0"/>
              <a:t> </a:t>
            </a:r>
            <a:r>
              <a:rPr lang="it-IT" dirty="0" err="1"/>
              <a:t>zice</a:t>
            </a:r>
            <a:r>
              <a:rPr lang="it-IT" dirty="0"/>
              <a:t> a </a:t>
            </a:r>
            <a:r>
              <a:rPr lang="it-IT" dirty="0" err="1"/>
              <a:t>informatiei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stream la un moment </a:t>
            </a:r>
            <a:r>
              <a:rPr lang="it-IT" dirty="0" err="1"/>
              <a:t>ales</a:t>
            </a:r>
            <a:r>
              <a:rPr lang="it-IT" dirty="0"/>
              <a:t> de </a:t>
            </a:r>
            <a:r>
              <a:rPr lang="pt-BR" dirty="0"/>
              <a:t>program. Pentru asta exista metoda </a:t>
            </a:r>
            <a:r>
              <a:rPr lang="pt-BR" b="1" dirty="0"/>
              <a:t>flush().</a:t>
            </a:r>
          </a:p>
          <a:p>
            <a:r>
              <a:rPr lang="ro-RO" dirty="0">
                <a:hlinkClick r:id="rId2"/>
              </a:rPr>
              <a:t>https://www.baeldung.com/java-buffered-reader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184692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991</Words>
  <Application>Microsoft Office PowerPoint</Application>
  <PresentationFormat>Ecran lat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Temă Office</vt:lpstr>
      <vt:lpstr>Curs Java – modul 2</vt:lpstr>
      <vt:lpstr>Cuprins</vt:lpstr>
      <vt:lpstr>1) Lambda expressions</vt:lpstr>
      <vt:lpstr>Sintaxa unui lambda</vt:lpstr>
      <vt:lpstr>Principii</vt:lpstr>
      <vt:lpstr>2) Streamuri</vt:lpstr>
      <vt:lpstr>Tipuri de streamuri</vt:lpstr>
      <vt:lpstr>Tipuri de streamuri (cont’d)</vt:lpstr>
      <vt:lpstr>Streamuri buffered vs ne-buffered</vt:lpstr>
      <vt:lpstr>Ierarhia de clase pentru Stream-uri I/O</vt:lpstr>
      <vt:lpstr>Alte clase utile pentru operatii I/O:</vt:lpstr>
      <vt:lpstr>Java 8 Stream – operatii agregate</vt:lpstr>
      <vt:lpstr>Operatii cu Java 8 Streams</vt:lpstr>
      <vt:lpstr>Principii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</dc:creator>
  <cp:lastModifiedBy>Patricia</cp:lastModifiedBy>
  <cp:revision>77</cp:revision>
  <dcterms:created xsi:type="dcterms:W3CDTF">2019-10-29T20:09:27Z</dcterms:created>
  <dcterms:modified xsi:type="dcterms:W3CDTF">2019-11-07T21:07:30Z</dcterms:modified>
</cp:coreProperties>
</file>