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341C-87F3-44DF-96B8-7A009D5E3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50D0A-DC25-4AF7-ACCA-75BDF1E3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0732-FB22-447D-AA5B-3242058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B527-EE99-4623-857F-BD70CCA6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8B2A-51AC-44D2-B64C-9A0251AB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3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B114-D618-4984-8AA8-AA5C57A1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4F5BE-BA04-4E30-B1E9-C7FAD0049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A2CF-5A35-4B04-B1E0-20894773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8CEB-9A14-4BD7-A4C6-F3C0E1D8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3A3D5-3342-4E3D-83F5-3504DC94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AFA8A-42A8-43DA-A61B-C7B91F602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A4635-3915-4183-A0D4-1F43F1CB2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8CE4-6657-43BD-8743-9E65853B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61D3-1E97-4989-9E97-D1D66E6C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87C4-2CC5-4B5E-8214-10DFB918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DE53-8365-411B-A363-25731799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F130-0B28-46C2-92E2-E72E087A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CBF1-7605-433F-9762-BC511CCE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6D5C-939E-488B-822D-40B7E4F3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5474-3E10-4BC5-9981-1EA7E06C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7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05D-8D0C-4E9D-8108-B6E8290A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313D4-7912-4231-A309-99CA3763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D7FD-4377-4F58-82EF-F4A3940A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410C-0D40-42DE-A0E3-E96A73BB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F350-B45F-4ABD-9AA6-F2866B66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A373-ACBE-4E85-B3C4-4F81BBC0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9422-3F63-4A13-A97F-E2DB252FD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D85F-3DCE-42C5-B601-D484AD67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D882-6E6E-479E-B57D-4E8B27AC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EF60D-7860-4647-A6B8-2257C9CD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8524B-3262-4E6C-B96E-407482BC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3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E141-EA72-4D7E-A353-0F6F11A1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5FFBB-F460-4F29-A805-B60EF650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EC0F-FC12-45E6-817D-324DD61C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D200E-0CDA-4439-93A0-6AB0F0453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C3B73-DD3A-4326-9F70-D16820AD2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DEF14-2264-4C7A-BDDA-7BDB21C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5936B-D0FD-4B8E-8231-E3F36DE1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19F44-ACE2-49B6-B98C-E8FDFA0D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C8F8-7185-4F6B-B1D0-3F380837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0738C-AE9D-4DC2-884F-8A979765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8813D-B98E-481A-B260-6FF7F3A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381DB-6336-4EBD-95ED-5A2C2B10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803C6-CDB6-4086-9DB8-0BCF3B34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3A162-D47E-49D0-9010-952255EA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111E9-40C7-4689-82D1-487A0D7B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EDAA-CA37-4B6D-9524-0E27AF5A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1400-AABB-43F8-BFEF-A12AFDD8B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AAEFD-C6CD-499C-94EE-979DF7FD9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89AD2-0CBA-4C6D-B1E1-2A329606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A9014-0ADB-40BF-94B5-C3413D0A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AA08-F2A4-4776-8147-3045D873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8A28-8515-42AC-8BD0-1771CAB1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4986B-4E9B-4477-B19C-439403CFC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38614-697A-4BDB-87C6-502C1C6F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179F7-F48E-45BD-B921-63F7372E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9027-9859-4657-BD32-5A9E1453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A7A00-C029-4D67-9C35-382DD53F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F93F9-1AA5-4F37-9A96-AE8C7CD9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2815B-F4F6-4907-9170-259E387B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6A21-750C-4754-B703-A436014AF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1CAD-D6E7-4675-AE22-F01B1A5C40E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1594-DFFC-4740-B6C7-34D961F9E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6CD1-8F4D-4C61-AC89-91343C91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22FF-3926-4A4A-902A-EB94F08D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6799-ED28-44DA-A09E-676E53800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 Java – </a:t>
            </a:r>
            <a:r>
              <a:rPr lang="en-US" dirty="0" err="1"/>
              <a:t>modul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AE401-8D75-4333-9AA1-8AB58B770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err="1"/>
              <a:t>Cursul</a:t>
            </a:r>
            <a:r>
              <a:rPr lang="en-US" sz="4000" dirty="0"/>
              <a:t>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9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92C8-49C4-47A9-A152-20F8A11F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Crearea</a:t>
            </a:r>
            <a:r>
              <a:rPr lang="en-US" b="1" dirty="0"/>
              <a:t> </a:t>
            </a:r>
            <a:r>
              <a:rPr lang="en-US" b="1" dirty="0" err="1"/>
              <a:t>claselor</a:t>
            </a:r>
            <a:r>
              <a:rPr lang="en-US" b="1" dirty="0"/>
              <a:t> de </a:t>
            </a:r>
            <a:r>
              <a:rPr lang="en-US" b="1" dirty="0" err="1"/>
              <a:t>exceptie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58F3-4295-4D33-9FED-EFAC07A7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Programatorii</a:t>
            </a:r>
            <a:r>
              <a:rPr lang="en-US" dirty="0"/>
              <a:t> pot </a:t>
            </a:r>
            <a:r>
              <a:rPr lang="en-US" dirty="0" err="1"/>
              <a:t>sa-si</a:t>
            </a:r>
            <a:r>
              <a:rPr lang="en-US" dirty="0"/>
              <a:t> </a:t>
            </a:r>
            <a:r>
              <a:rPr lang="en-US" dirty="0" err="1"/>
              <a:t>defineasca</a:t>
            </a:r>
            <a:r>
              <a:rPr lang="en-US" dirty="0"/>
              <a:t>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exceptie</a:t>
            </a:r>
            <a:r>
              <a:rPr lang="en-US" dirty="0"/>
              <a:t>. </a:t>
            </a:r>
          </a:p>
          <a:p>
            <a:r>
              <a:rPr lang="en-US" dirty="0" err="1"/>
              <a:t>Clasele</a:t>
            </a:r>
            <a:r>
              <a:rPr lang="en-US" dirty="0"/>
              <a:t> de </a:t>
            </a:r>
            <a:r>
              <a:rPr lang="en-US" dirty="0" err="1"/>
              <a:t>exceptie</a:t>
            </a:r>
            <a:r>
              <a:rPr lang="en-US" dirty="0"/>
              <a:t> sunt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ca </a:t>
            </a:r>
            <a:r>
              <a:rPr lang="en-US" dirty="0" err="1"/>
              <a:t>mostenesc</a:t>
            </a:r>
            <a:r>
              <a:rPr lang="en-US" dirty="0"/>
              <a:t> Throwable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subclasele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21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1D2F-D495-44E8-8AEF-A0B1B376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 err="1">
                <a:solidFill>
                  <a:schemeClr val="accent6"/>
                </a:solidFill>
              </a:rPr>
              <a:t>Avantajele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exceptiilor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D50E-21E1-46C8-9EE6-2C757DF4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Separa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de </a:t>
            </a:r>
            <a:r>
              <a:rPr lang="en-US" dirty="0" err="1"/>
              <a:t>tratare</a:t>
            </a:r>
            <a:r>
              <a:rPr lang="en-US" dirty="0"/>
              <a:t> a </a:t>
            </a:r>
            <a:r>
              <a:rPr lang="en-US" dirty="0" err="1"/>
              <a:t>erorilor</a:t>
            </a:r>
            <a:r>
              <a:rPr lang="en-US" dirty="0"/>
              <a:t> de </a:t>
            </a:r>
            <a:r>
              <a:rPr lang="en-US" dirty="0" err="1"/>
              <a:t>codul</a:t>
            </a:r>
            <a:r>
              <a:rPr lang="en-US" dirty="0"/>
              <a:t> normal =&gt; cod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citit</a:t>
            </a:r>
            <a:endParaRPr lang="en-US" dirty="0"/>
          </a:p>
          <a:p>
            <a:endParaRPr lang="en-US" dirty="0"/>
          </a:p>
          <a:p>
            <a:r>
              <a:rPr lang="en-US" dirty="0"/>
              <a:t> Permit </a:t>
            </a:r>
            <a:r>
              <a:rPr lang="en-US" dirty="0" err="1"/>
              <a:t>propagarea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a </a:t>
            </a:r>
            <a:r>
              <a:rPr lang="en-US" dirty="0" err="1"/>
              <a:t>erorilor</a:t>
            </a:r>
            <a:r>
              <a:rPr lang="en-US" dirty="0"/>
              <a:t> la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apelante</a:t>
            </a:r>
            <a:endParaRPr lang="en-US" dirty="0"/>
          </a:p>
          <a:p>
            <a:endParaRPr lang="en-US" dirty="0"/>
          </a:p>
          <a:p>
            <a:r>
              <a:rPr lang="en-US" dirty="0"/>
              <a:t> Permit </a:t>
            </a:r>
            <a:r>
              <a:rPr lang="en-US" dirty="0" err="1"/>
              <a:t>gruparea</a:t>
            </a:r>
            <a:r>
              <a:rPr lang="en-US" dirty="0"/>
              <a:t> </a:t>
            </a:r>
            <a:r>
              <a:rPr lang="en-US" dirty="0" err="1"/>
              <a:t>tipurilor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de </a:t>
            </a:r>
            <a:r>
              <a:rPr lang="en-US" dirty="0" err="1"/>
              <a:t>erori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4298-AC3B-44FC-9E84-631C431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Cuprins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3510-C4AD-4ACF-8314-8D28B0F8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713"/>
            <a:ext cx="10515600" cy="3886250"/>
          </a:xfrm>
        </p:spPr>
        <p:txBody>
          <a:bodyPr/>
          <a:lstStyle/>
          <a:p>
            <a:r>
              <a:rPr lang="ro-RO" dirty="0">
                <a:cs typeface="Calibri"/>
              </a:rPr>
              <a:t>Alegere teme pentru proiectul final</a:t>
            </a:r>
          </a:p>
          <a:p>
            <a:r>
              <a:rPr lang="ro-RO" dirty="0">
                <a:cs typeface="Calibri"/>
              </a:rPr>
              <a:t>Rezolvare probleme OOP</a:t>
            </a:r>
            <a:endParaRPr lang="ro-RO" dirty="0"/>
          </a:p>
          <a:p>
            <a:r>
              <a:rPr lang="ro-RO" dirty="0">
                <a:cs typeface="Calibri"/>
              </a:rPr>
              <a:t>Exceptii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0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287E-8A97-456E-A579-1B552F57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895"/>
          </a:xfrm>
        </p:spPr>
        <p:txBody>
          <a:bodyPr/>
          <a:lstStyle/>
          <a:p>
            <a:r>
              <a:rPr lang="en-US" b="1" dirty="0" err="1"/>
              <a:t>Exceptii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BA45-8400-4CC3-B064-CFC189BA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265"/>
            <a:ext cx="10515600" cy="512817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Definitie</a:t>
            </a:r>
            <a:r>
              <a:rPr lang="en-US" dirty="0"/>
              <a:t>: o </a:t>
            </a:r>
            <a:r>
              <a:rPr lang="en-US" b="1" dirty="0" err="1"/>
              <a:t>exceptie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eveniment</a:t>
            </a:r>
            <a:r>
              <a:rPr lang="en-US" dirty="0"/>
              <a:t> care </a:t>
            </a:r>
            <a:r>
              <a:rPr lang="en-US" dirty="0" err="1"/>
              <a:t>apare</a:t>
            </a:r>
            <a:r>
              <a:rPr lang="en-US" dirty="0"/>
              <a:t> in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executiei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intrerupe</a:t>
            </a:r>
            <a:r>
              <a:rPr lang="en-US" dirty="0"/>
              <a:t> </a:t>
            </a:r>
            <a:r>
              <a:rPr lang="en-US" dirty="0" err="1"/>
              <a:t>flowul</a:t>
            </a:r>
            <a:r>
              <a:rPr lang="en-US" dirty="0"/>
              <a:t> normal al </a:t>
            </a:r>
            <a:r>
              <a:rPr lang="en-US" dirty="0" err="1"/>
              <a:t>acestuia</a:t>
            </a:r>
            <a:r>
              <a:rPr lang="en-US" dirty="0"/>
              <a:t>.</a:t>
            </a:r>
          </a:p>
          <a:p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metoda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creeaza</a:t>
            </a:r>
            <a:r>
              <a:rPr lang="en-US" dirty="0"/>
              <a:t> un </a:t>
            </a:r>
            <a:r>
              <a:rPr lang="en-US" b="1" dirty="0" err="1"/>
              <a:t>obiect</a:t>
            </a:r>
            <a:r>
              <a:rPr lang="en-US" b="1" dirty="0"/>
              <a:t> </a:t>
            </a:r>
            <a:r>
              <a:rPr lang="en-US" b="1" dirty="0" err="1"/>
              <a:t>exceptie</a:t>
            </a:r>
            <a:r>
              <a:rPr lang="en-US" b="1" dirty="0"/>
              <a:t>, </a:t>
            </a:r>
            <a:r>
              <a:rPr lang="en-US" dirty="0"/>
              <a:t>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pt-BR" dirty="0"/>
              <a:t>eroare. Acest mecanism poarta numele de </a:t>
            </a:r>
            <a:r>
              <a:rPr lang="pt-BR" b="1" dirty="0"/>
              <a:t>aruncare a exceptiei</a:t>
            </a:r>
            <a:r>
              <a:rPr lang="pt-BR" dirty="0"/>
              <a:t>.</a:t>
            </a:r>
          </a:p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exceptia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aruncata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modalitati</a:t>
            </a:r>
            <a:r>
              <a:rPr lang="en-US" dirty="0"/>
              <a:t> de a o </a:t>
            </a:r>
            <a:r>
              <a:rPr lang="en-US" dirty="0" err="1"/>
              <a:t>trata</a:t>
            </a:r>
            <a:r>
              <a:rPr lang="en-US" dirty="0"/>
              <a:t>. </a:t>
            </a:r>
            <a:r>
              <a:rPr lang="en-US" dirty="0" err="1"/>
              <a:t>Posibilele</a:t>
            </a:r>
            <a:r>
              <a:rPr lang="en-US" dirty="0"/>
              <a:t> </a:t>
            </a:r>
            <a:r>
              <a:rPr lang="en-US" dirty="0" err="1"/>
              <a:t>tratari</a:t>
            </a:r>
            <a:r>
              <a:rPr lang="en-US" dirty="0"/>
              <a:t> a </a:t>
            </a:r>
            <a:r>
              <a:rPr lang="en-US" dirty="0" err="1"/>
              <a:t>exceptiei</a:t>
            </a:r>
            <a:r>
              <a:rPr lang="en-US" dirty="0"/>
              <a:t> </a:t>
            </a:r>
            <a:r>
              <a:rPr lang="pt-BR" dirty="0"/>
              <a:t>apar in lista ordonata de metode care au fost apelate pentru a ajunge la metoda unde exceptia a aparut. Aceasta lista de metode poarta numele de </a:t>
            </a:r>
            <a:r>
              <a:rPr lang="pt-BR" b="1" dirty="0"/>
              <a:t>stiva de apeluri (eng. call stack).</a:t>
            </a:r>
          </a:p>
          <a:p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cauta</a:t>
            </a:r>
            <a:r>
              <a:rPr lang="en-US" dirty="0"/>
              <a:t> 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stiva</a:t>
            </a:r>
            <a:r>
              <a:rPr lang="en-US" dirty="0"/>
              <a:t> de </a:t>
            </a:r>
            <a:r>
              <a:rPr lang="en-US" dirty="0" err="1"/>
              <a:t>apeluri</a:t>
            </a:r>
            <a:r>
              <a:rPr lang="en-US" dirty="0"/>
              <a:t> un bloc de cod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exceptia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bloc de cod </a:t>
            </a:r>
            <a:r>
              <a:rPr lang="en-US" dirty="0" err="1"/>
              <a:t>poarta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b="1" dirty="0"/>
              <a:t>exception handler</a:t>
            </a:r>
            <a:r>
              <a:rPr lang="en-US" dirty="0"/>
              <a:t>. </a:t>
            </a:r>
          </a:p>
          <a:p>
            <a:r>
              <a:rPr lang="en-US" dirty="0"/>
              <a:t>Un exception handler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trata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exceptiei</a:t>
            </a:r>
            <a:r>
              <a:rPr lang="en-US" dirty="0"/>
              <a:t> </a:t>
            </a:r>
            <a:r>
              <a:rPr lang="en-US" dirty="0" err="1"/>
              <a:t>corespunde</a:t>
            </a:r>
            <a:r>
              <a:rPr lang="en-US" dirty="0"/>
              <a:t> cu </a:t>
            </a:r>
            <a:r>
              <a:rPr lang="en-US" dirty="0" err="1"/>
              <a:t>cel</a:t>
            </a:r>
            <a:r>
              <a:rPr lang="en-US" dirty="0"/>
              <a:t>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handlerul</a:t>
            </a:r>
            <a:r>
              <a:rPr lang="en-US" dirty="0"/>
              <a:t>. </a:t>
            </a:r>
            <a:r>
              <a:rPr lang="en-US" dirty="0" err="1"/>
              <a:t>Spunem</a:t>
            </a:r>
            <a:r>
              <a:rPr lang="en-US" dirty="0"/>
              <a:t> ca handler-ul </a:t>
            </a:r>
            <a:r>
              <a:rPr lang="en-US" dirty="0" err="1"/>
              <a:t>respectiv</a:t>
            </a:r>
            <a:r>
              <a:rPr lang="en-US" dirty="0"/>
              <a:t> "</a:t>
            </a:r>
            <a:r>
              <a:rPr lang="en-US" dirty="0" err="1"/>
              <a:t>prinde</a:t>
            </a:r>
            <a:r>
              <a:rPr lang="en-US" dirty="0"/>
              <a:t>" </a:t>
            </a:r>
            <a:r>
              <a:rPr lang="en-US" dirty="0" err="1"/>
              <a:t>exceptia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un handler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gasit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se </a:t>
            </a:r>
            <a:r>
              <a:rPr lang="en-US" dirty="0" err="1"/>
              <a:t>paseaza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exceptie</a:t>
            </a:r>
            <a:r>
              <a:rPr lang="en-US" dirty="0"/>
              <a:t>.</a:t>
            </a:r>
          </a:p>
          <a:p>
            <a:r>
              <a:rPr lang="it-IT" dirty="0"/>
              <a:t>Daca nu a fost gasit nici un handler potrivit programul se incheie si aseaza exceptia ne tratata.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77E-1B8C-4EC6-9643-BC1290A4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Cerintele de tratare a exceptiilor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EEDF-2136-4BEF-B9D7-D3B78078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secventa</a:t>
            </a:r>
            <a:r>
              <a:rPr lang="en-US" dirty="0"/>
              <a:t> de cod care </a:t>
            </a:r>
            <a:r>
              <a:rPr lang="en-US" dirty="0" err="1"/>
              <a:t>arunca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inconjurata</a:t>
            </a:r>
            <a:r>
              <a:rPr lang="en-US" dirty="0"/>
              <a:t> cu una din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un </a:t>
            </a:r>
            <a:r>
              <a:rPr lang="en-US" b="1" dirty="0"/>
              <a:t>statement try</a:t>
            </a:r>
            <a:r>
              <a:rPr lang="en-US" dirty="0"/>
              <a:t> care </a:t>
            </a:r>
            <a:r>
              <a:rPr lang="en-US" b="1" dirty="0" err="1"/>
              <a:t>prinde</a:t>
            </a:r>
            <a:r>
              <a:rPr lang="en-US" b="1" dirty="0"/>
              <a:t> </a:t>
            </a:r>
            <a:r>
              <a:rPr lang="en-US" b="1" dirty="0" err="1"/>
              <a:t>exceptia</a:t>
            </a:r>
            <a:r>
              <a:rPr lang="en-US" dirty="0"/>
              <a:t>. Try-ul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un </a:t>
            </a:r>
            <a:r>
              <a:rPr lang="en-US" b="1" dirty="0"/>
              <a:t>catch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 care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trateze</a:t>
            </a:r>
            <a:r>
              <a:rPr lang="en-US" b="1" dirty="0"/>
              <a:t> </a:t>
            </a:r>
            <a:r>
              <a:rPr lang="en-US" b="1" dirty="0" err="1"/>
              <a:t>exceptia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 o </a:t>
            </a:r>
            <a:r>
              <a:rPr lang="pt-BR" b="1" dirty="0"/>
              <a:t>metoda</a:t>
            </a:r>
            <a:r>
              <a:rPr lang="pt-BR" dirty="0"/>
              <a:t> care </a:t>
            </a:r>
            <a:r>
              <a:rPr lang="pt-BR" b="1" dirty="0"/>
              <a:t>specifica</a:t>
            </a:r>
            <a:r>
              <a:rPr lang="pt-BR" dirty="0"/>
              <a:t> faptul </a:t>
            </a:r>
            <a:r>
              <a:rPr lang="pt-BR" b="1" dirty="0"/>
              <a:t>ca arunca o exceptie</a:t>
            </a:r>
            <a:r>
              <a:rPr lang="pt-BR" dirty="0"/>
              <a:t>, cu ajutorul </a:t>
            </a:r>
            <a:r>
              <a:rPr lang="pt-BR" b="1" dirty="0"/>
              <a:t>clauzei throws</a:t>
            </a:r>
          </a:p>
          <a:p>
            <a:pPr marL="457200" lvl="1" indent="0">
              <a:buNone/>
            </a:pPr>
            <a:endParaRPr lang="pt-BR" b="1" dirty="0"/>
          </a:p>
          <a:p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b="1" dirty="0"/>
              <a:t>nu</a:t>
            </a:r>
            <a:r>
              <a:rPr lang="en-US" dirty="0"/>
              <a:t>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cerinta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sus, </a:t>
            </a:r>
            <a:r>
              <a:rPr lang="en-US" b="1" dirty="0"/>
              <a:t>nu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compila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90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7CD1-07E1-47C8-8757-EAC484AD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Tipuri</a:t>
            </a:r>
            <a:r>
              <a:rPr lang="en-US" b="1" dirty="0"/>
              <a:t> de </a:t>
            </a:r>
            <a:r>
              <a:rPr lang="en-US" b="1" dirty="0" err="1"/>
              <a:t>exceptii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26A6-3B3D-4DA7-B310-71C19130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192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b="1" dirty="0" err="1"/>
              <a:t>Verificate</a:t>
            </a:r>
            <a:r>
              <a:rPr lang="fr-FR" b="1" dirty="0"/>
              <a:t> (</a:t>
            </a:r>
            <a:r>
              <a:rPr lang="fr-FR" b="1" dirty="0" err="1"/>
              <a:t>Checked</a:t>
            </a:r>
            <a:r>
              <a:rPr lang="fr-FR" b="1" dirty="0"/>
              <a:t>) </a:t>
            </a:r>
            <a:r>
              <a:rPr lang="fr-FR" dirty="0"/>
              <a:t>– </a:t>
            </a:r>
            <a:r>
              <a:rPr lang="fr-FR" dirty="0" err="1"/>
              <a:t>programatorul</a:t>
            </a:r>
            <a:r>
              <a:rPr lang="fr-FR" dirty="0"/>
              <a:t> </a:t>
            </a:r>
            <a:r>
              <a:rPr lang="fr-FR" dirty="0" err="1"/>
              <a:t>trebuie</a:t>
            </a:r>
            <a:r>
              <a:rPr lang="fr-FR" dirty="0"/>
              <a:t> sa le </a:t>
            </a:r>
            <a:r>
              <a:rPr lang="fr-FR" dirty="0" err="1"/>
              <a:t>anticipeze</a:t>
            </a:r>
            <a:r>
              <a:rPr lang="fr-FR" dirty="0"/>
              <a:t> si sa </a:t>
            </a:r>
            <a:r>
              <a:rPr lang="fr-FR" dirty="0" err="1"/>
              <a:t>aiba</a:t>
            </a:r>
            <a:r>
              <a:rPr lang="fr-FR" dirty="0"/>
              <a:t> o </a:t>
            </a:r>
            <a:r>
              <a:rPr lang="fr-FR" dirty="0" err="1"/>
              <a:t>solutie</a:t>
            </a:r>
            <a:r>
              <a:rPr lang="fr-FR" dirty="0"/>
              <a:t> de </a:t>
            </a:r>
            <a:r>
              <a:rPr lang="fr-FR" dirty="0" err="1"/>
              <a:t>tratare</a:t>
            </a:r>
            <a:r>
              <a:rPr lang="fr-FR" dirty="0"/>
              <a:t> a </a:t>
            </a:r>
            <a:r>
              <a:rPr lang="fr-FR" dirty="0" err="1"/>
              <a:t>lor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b="1" dirty="0" err="1"/>
              <a:t>Neverificate</a:t>
            </a:r>
            <a:r>
              <a:rPr lang="fr-FR" b="1" dirty="0"/>
              <a:t> (</a:t>
            </a:r>
            <a:r>
              <a:rPr lang="fr-FR" b="1" dirty="0" err="1"/>
              <a:t>Unchecked</a:t>
            </a:r>
            <a:r>
              <a:rPr lang="fr-FR" b="1" dirty="0"/>
              <a:t>) </a:t>
            </a:r>
            <a:r>
              <a:rPr lang="fr-FR" dirty="0"/>
              <a:t>- </a:t>
            </a:r>
            <a:r>
              <a:rPr lang="en-US" dirty="0" err="1"/>
              <a:t>programatorul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obligat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trateze</a:t>
            </a:r>
            <a:r>
              <a:rPr lang="en-US" dirty="0"/>
              <a:t> explicit in cod, </a:t>
            </a:r>
            <a:r>
              <a:rPr lang="en-US" dirty="0" err="1"/>
              <a:t>dar</a:t>
            </a:r>
            <a:r>
              <a:rPr lang="en-US" dirty="0"/>
              <a:t> are </a:t>
            </a:r>
            <a:r>
              <a:rPr lang="en-US" dirty="0" err="1"/>
              <a:t>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faca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Erori</a:t>
            </a:r>
            <a:r>
              <a:rPr lang="it-IT" dirty="0"/>
              <a:t> - probleme grave care nu permit continuarea programului (ex: OutOfMemory, StackOverow).</a:t>
            </a:r>
            <a:endParaRPr lang="en-US" b="1" dirty="0"/>
          </a:p>
          <a:p>
            <a:pPr lvl="1"/>
            <a:r>
              <a:rPr lang="it-IT" b="1" dirty="0"/>
              <a:t>Runtime exceptions </a:t>
            </a:r>
            <a:r>
              <a:rPr lang="it-IT" dirty="0"/>
              <a:t>- sunt erori care tin de aplicatie si in general semnifica erori in logica programului </a:t>
            </a:r>
            <a:r>
              <a:rPr lang="en-US" dirty="0"/>
              <a:t>(ex: </a:t>
            </a:r>
            <a:r>
              <a:rPr lang="en-US" dirty="0" err="1"/>
              <a:t>NullPointerException</a:t>
            </a:r>
            <a:r>
              <a:rPr lang="en-US" dirty="0"/>
              <a:t>, </a:t>
            </a:r>
            <a:r>
              <a:rPr lang="en-US" dirty="0" err="1"/>
              <a:t>NumberFormatException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472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2F6E1-B8A7-4323-AA13-AD133F557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64" y="415870"/>
            <a:ext cx="7068173" cy="6026260"/>
          </a:xfrm>
        </p:spPr>
      </p:pic>
    </p:spTree>
    <p:extLst>
      <p:ext uri="{BB962C8B-B14F-4D97-AF65-F5344CB8AC3E}">
        <p14:creationId xmlns:p14="http://schemas.microsoft.com/office/powerpoint/2010/main" val="393689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99C9-1D4B-42A8-973F-29C61D47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Prinderea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tratarea</a:t>
            </a:r>
            <a:r>
              <a:rPr lang="en-US" b="1" dirty="0"/>
              <a:t> </a:t>
            </a:r>
            <a:r>
              <a:rPr lang="en-US" b="1" dirty="0" err="1"/>
              <a:t>exceptiilor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8205-0E35-4580-B213-D0765661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Blocul</a:t>
            </a:r>
            <a:r>
              <a:rPr lang="en-US" b="1" dirty="0"/>
              <a:t> try </a:t>
            </a:r>
            <a:r>
              <a:rPr lang="en-US" dirty="0"/>
              <a:t>- </a:t>
            </a:r>
            <a:r>
              <a:rPr lang="en-US" dirty="0" err="1"/>
              <a:t>identica</a:t>
            </a:r>
            <a:r>
              <a:rPr lang="en-US" dirty="0"/>
              <a:t> </a:t>
            </a:r>
            <a:r>
              <a:rPr lang="en-US" dirty="0" err="1"/>
              <a:t>secventa</a:t>
            </a:r>
            <a:r>
              <a:rPr lang="en-US" dirty="0"/>
              <a:t> de cod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arunca</a:t>
            </a:r>
            <a:r>
              <a:rPr lang="en-US" dirty="0"/>
              <a:t> o </a:t>
            </a:r>
            <a:r>
              <a:rPr lang="en-US" dirty="0" err="1"/>
              <a:t>exceptie</a:t>
            </a:r>
            <a:endParaRPr lang="en-US" dirty="0"/>
          </a:p>
          <a:p>
            <a:r>
              <a:rPr lang="en-US" b="1" dirty="0" err="1"/>
              <a:t>Blocul</a:t>
            </a:r>
            <a:r>
              <a:rPr lang="en-US" b="1" dirty="0"/>
              <a:t> catch:</a:t>
            </a:r>
          </a:p>
          <a:p>
            <a:pPr lvl="1"/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handlerele</a:t>
            </a:r>
            <a:r>
              <a:rPr lang="en-US" dirty="0"/>
              <a:t> </a:t>
            </a:r>
            <a:r>
              <a:rPr lang="en-US" dirty="0" err="1"/>
              <a:t>exceptiilor</a:t>
            </a:r>
            <a:r>
              <a:rPr lang="en-US" dirty="0"/>
              <a:t> care pot fi </a:t>
            </a:r>
            <a:r>
              <a:rPr lang="en-US" dirty="0" err="1"/>
              <a:t>aruncate</a:t>
            </a:r>
            <a:r>
              <a:rPr lang="en-US" dirty="0"/>
              <a:t> din </a:t>
            </a:r>
            <a:r>
              <a:rPr lang="en-US" dirty="0" err="1"/>
              <a:t>blocul</a:t>
            </a:r>
            <a:r>
              <a:rPr lang="en-US" dirty="0"/>
              <a:t> de try </a:t>
            </a:r>
            <a:r>
              <a:rPr lang="en-US" dirty="0" err="1"/>
              <a:t>asociat</a:t>
            </a:r>
            <a:endParaRPr lang="en-US" dirty="0"/>
          </a:p>
          <a:p>
            <a:pPr lvl="1"/>
            <a:r>
              <a:rPr lang="en-US" dirty="0" err="1"/>
              <a:t>argumentul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o </a:t>
            </a:r>
            <a:r>
              <a:rPr lang="en-US" dirty="0" err="1"/>
              <a:t>clasa</a:t>
            </a:r>
            <a:r>
              <a:rPr lang="en-US" dirty="0"/>
              <a:t> care </a:t>
            </a:r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dirty="0" err="1"/>
              <a:t>interfata</a:t>
            </a:r>
            <a:r>
              <a:rPr lang="en-US" dirty="0"/>
              <a:t> Throwable </a:t>
            </a:r>
          </a:p>
          <a:p>
            <a:pPr lvl="1"/>
            <a:r>
              <a:rPr lang="fr-FR" dirty="0"/>
              <a:t>Se pot </a:t>
            </a:r>
            <a:r>
              <a:rPr lang="fr-FR" dirty="0" err="1"/>
              <a:t>prinde</a:t>
            </a:r>
            <a:r>
              <a:rPr lang="fr-FR" dirty="0"/>
              <a:t> mai </a:t>
            </a:r>
            <a:r>
              <a:rPr lang="fr-FR" dirty="0" err="1"/>
              <a:t>multe</a:t>
            </a:r>
            <a:r>
              <a:rPr lang="fr-FR" dirty="0"/>
              <a:t> </a:t>
            </a:r>
            <a:r>
              <a:rPr lang="fr-FR" dirty="0" err="1"/>
              <a:t>tipuri</a:t>
            </a:r>
            <a:r>
              <a:rPr lang="fr-FR" dirty="0"/>
              <a:t> de </a:t>
            </a:r>
            <a:r>
              <a:rPr lang="fr-FR" dirty="0" err="1"/>
              <a:t>exceptii</a:t>
            </a:r>
            <a:r>
              <a:rPr lang="fr-FR" dirty="0"/>
              <a:t> </a:t>
            </a:r>
            <a:r>
              <a:rPr lang="fr-FR" dirty="0" err="1"/>
              <a:t>intr</a:t>
            </a:r>
            <a:r>
              <a:rPr lang="fr-FR" dirty="0"/>
              <a:t>-un </a:t>
            </a:r>
            <a:r>
              <a:rPr lang="fr-FR" dirty="0" err="1"/>
              <a:t>singur</a:t>
            </a:r>
            <a:r>
              <a:rPr lang="fr-FR" dirty="0"/>
              <a:t> bloc </a:t>
            </a:r>
            <a:r>
              <a:rPr lang="fr-FR" dirty="0" err="1"/>
              <a:t>incepand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java </a:t>
            </a:r>
            <a:r>
              <a:rPr lang="en-US" dirty="0"/>
              <a:t>1.7</a:t>
            </a:r>
          </a:p>
          <a:p>
            <a:r>
              <a:rPr lang="en-US" b="1" dirty="0" err="1"/>
              <a:t>Blocul</a:t>
            </a:r>
            <a:r>
              <a:rPr lang="en-US" b="1" dirty="0"/>
              <a:t> finally:</a:t>
            </a:r>
          </a:p>
          <a:p>
            <a:pPr lvl="1"/>
            <a:r>
              <a:rPr lang="en-US" b="1" dirty="0"/>
              <a:t>se </a:t>
            </a:r>
            <a:r>
              <a:rPr lang="en-US" b="1" dirty="0" err="1"/>
              <a:t>executa</a:t>
            </a:r>
            <a:r>
              <a:rPr lang="en-US" b="1" dirty="0"/>
              <a:t> </a:t>
            </a:r>
            <a:r>
              <a:rPr lang="en-US" b="1" dirty="0" err="1"/>
              <a:t>intotdeauna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o </a:t>
            </a:r>
            <a:r>
              <a:rPr lang="en-US" dirty="0" err="1"/>
              <a:t>exceptie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nu.</a:t>
            </a:r>
          </a:p>
          <a:p>
            <a:pPr lvl="1"/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ca </a:t>
            </a:r>
            <a:r>
              <a:rPr lang="en-US" dirty="0" err="1"/>
              <a:t>eventualul</a:t>
            </a:r>
            <a:r>
              <a:rPr lang="en-US" dirty="0"/>
              <a:t> cod de </a:t>
            </a:r>
            <a:r>
              <a:rPr lang="en-US" dirty="0" err="1"/>
              <a:t>curatare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din try </a:t>
            </a:r>
            <a:r>
              <a:rPr lang="fr-FR" dirty="0"/>
              <a:t>sa fie exclus de un </a:t>
            </a:r>
            <a:r>
              <a:rPr lang="fr-FR" dirty="0" err="1"/>
              <a:t>eventual</a:t>
            </a:r>
            <a:r>
              <a:rPr lang="fr-FR" dirty="0"/>
              <a:t> return, continue </a:t>
            </a:r>
            <a:r>
              <a:rPr lang="fr-FR" dirty="0" err="1"/>
              <a:t>sau</a:t>
            </a:r>
            <a:r>
              <a:rPr lang="fr-FR" dirty="0"/>
              <a:t> break.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3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C565-210B-4AE1-9805-27EB8C3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 err="1"/>
              <a:t>Specificarea</a:t>
            </a:r>
            <a:r>
              <a:rPr lang="en-US" b="1" dirty="0"/>
              <a:t> </a:t>
            </a:r>
            <a:r>
              <a:rPr lang="en-US" b="1" dirty="0" err="1"/>
              <a:t>exceptiilor</a:t>
            </a:r>
            <a:r>
              <a:rPr lang="en-US" b="1" dirty="0"/>
              <a:t> </a:t>
            </a:r>
            <a:r>
              <a:rPr lang="en-US" b="1" dirty="0" err="1"/>
              <a:t>aruncate</a:t>
            </a:r>
            <a:r>
              <a:rPr lang="en-US" b="1" dirty="0"/>
              <a:t> de o </a:t>
            </a:r>
            <a:r>
              <a:rPr lang="en-US" b="1" dirty="0" err="1"/>
              <a:t>metoda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4993-D5AF-4A21-9197-D4B01133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clauza</a:t>
            </a:r>
            <a:r>
              <a:rPr lang="en-US" dirty="0"/>
              <a:t> </a:t>
            </a:r>
            <a:r>
              <a:rPr lang="en-US" b="1" dirty="0"/>
              <a:t>throws</a:t>
            </a:r>
            <a:r>
              <a:rPr lang="en-US" dirty="0"/>
              <a:t>, </a:t>
            </a:r>
            <a:r>
              <a:rPr lang="en-US" dirty="0" err="1"/>
              <a:t>urmata</a:t>
            </a:r>
            <a:r>
              <a:rPr lang="en-US" dirty="0"/>
              <a:t> de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exceptiilor</a:t>
            </a:r>
            <a:r>
              <a:rPr lang="en-US" dirty="0"/>
              <a:t>, separate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virgula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084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F230-8CBF-468C-8871-51622FFB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Aruncarea</a:t>
            </a:r>
            <a:r>
              <a:rPr lang="en-US" b="1" dirty="0"/>
              <a:t> </a:t>
            </a:r>
            <a:r>
              <a:rPr lang="en-US" b="1" dirty="0" err="1"/>
              <a:t>exceptiilor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45AC-DCC8-4EC7-AC41-33A2C2BB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face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clauzei</a:t>
            </a:r>
            <a:r>
              <a:rPr lang="en-US" dirty="0"/>
              <a:t> </a:t>
            </a:r>
            <a:r>
              <a:rPr lang="en-US" b="1" dirty="0"/>
              <a:t>throw</a:t>
            </a:r>
            <a:r>
              <a:rPr lang="en-US" dirty="0"/>
              <a:t>. </a:t>
            </a:r>
          </a:p>
          <a:p>
            <a:r>
              <a:rPr lang="en-US" dirty="0" err="1"/>
              <a:t>Parametrul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throw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o </a:t>
            </a:r>
            <a:r>
              <a:rPr lang="en-US" dirty="0" err="1"/>
              <a:t>subclasa</a:t>
            </a:r>
            <a:r>
              <a:rPr lang="en-US" dirty="0"/>
              <a:t> a </a:t>
            </a:r>
            <a:r>
              <a:rPr lang="it-IT" dirty="0"/>
              <a:t>clasei Throwable. </a:t>
            </a:r>
          </a:p>
          <a:p>
            <a:r>
              <a:rPr lang="it-IT" dirty="0"/>
              <a:t>O exceptie contine informatii despre stiva de apeluri si aceasta poate  consultata prin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i="1" dirty="0" err="1"/>
              <a:t>getStackTrace</a:t>
            </a:r>
            <a:r>
              <a:rPr lang="en-US" i="1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66993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Curs Java – modul 2</vt:lpstr>
      <vt:lpstr>Cuprins</vt:lpstr>
      <vt:lpstr>Exceptii</vt:lpstr>
      <vt:lpstr>Cerintele de tratare a exceptiilor</vt:lpstr>
      <vt:lpstr>Tipuri de exceptii</vt:lpstr>
      <vt:lpstr>PowerPoint Presentation</vt:lpstr>
      <vt:lpstr>Prinderea si tratarea exceptiilor</vt:lpstr>
      <vt:lpstr> Specificarea exceptiilor aruncate de o metoda </vt:lpstr>
      <vt:lpstr>Aruncarea exceptiilor</vt:lpstr>
      <vt:lpstr>Crearea claselor de exceptie</vt:lpstr>
      <vt:lpstr> Avantajele exceptiilor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Java – modul 2</dc:title>
  <dc:creator>Patricia Popa</dc:creator>
  <cp:lastModifiedBy>Patricia Popa</cp:lastModifiedBy>
  <cp:revision>46</cp:revision>
  <dcterms:created xsi:type="dcterms:W3CDTF">2019-10-03T07:32:19Z</dcterms:created>
  <dcterms:modified xsi:type="dcterms:W3CDTF">2019-10-03T10:54:22Z</dcterms:modified>
</cp:coreProperties>
</file>