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3B1E-6D4D-4186-89DF-390B67E5B51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9B198AC-2C47-413D-9409-C8DF934F3DDB}">
      <dgm:prSet phldrT="[Texto]" custT="1"/>
      <dgm:spPr/>
      <dgm:t>
        <a:bodyPr/>
        <a:lstStyle/>
        <a:p>
          <a:r>
            <a:rPr lang="es-ES" sz="1700" dirty="0"/>
            <a:t>Fuentes de datos</a:t>
          </a:r>
        </a:p>
      </dgm:t>
    </dgm:pt>
    <dgm:pt modelId="{751E0EE4-3096-4207-87AC-FE01FAC8F1A9}" type="parTrans" cxnId="{8E8E8BC7-80D5-4402-9A44-245AD0FF6B46}">
      <dgm:prSet/>
      <dgm:spPr/>
      <dgm:t>
        <a:bodyPr/>
        <a:lstStyle/>
        <a:p>
          <a:endParaRPr lang="es-ES"/>
        </a:p>
      </dgm:t>
    </dgm:pt>
    <dgm:pt modelId="{B785783D-0E8D-4A2B-9554-EE56B9264FA9}" type="sibTrans" cxnId="{8E8E8BC7-80D5-4402-9A44-245AD0FF6B46}">
      <dgm:prSet/>
      <dgm:spPr/>
      <dgm:t>
        <a:bodyPr/>
        <a:lstStyle/>
        <a:p>
          <a:endParaRPr lang="es-ES"/>
        </a:p>
      </dgm:t>
    </dgm:pt>
    <dgm:pt modelId="{62BD9FC4-665E-4FA5-AEB6-0CE84A509DD9}">
      <dgm:prSet phldrT="[Texto]" custT="1"/>
      <dgm:spPr/>
      <dgm:t>
        <a:bodyPr/>
        <a:lstStyle/>
        <a:p>
          <a:r>
            <a:rPr lang="es-ES" sz="1700" dirty="0"/>
            <a:t>Transformación de datos</a:t>
          </a:r>
        </a:p>
      </dgm:t>
    </dgm:pt>
    <dgm:pt modelId="{7228AC42-6CDA-4B4F-AF10-01F2E11FD5B1}" type="parTrans" cxnId="{4FEEC92C-FE87-4019-BE6E-E4966976E3B1}">
      <dgm:prSet/>
      <dgm:spPr/>
      <dgm:t>
        <a:bodyPr/>
        <a:lstStyle/>
        <a:p>
          <a:endParaRPr lang="es-ES"/>
        </a:p>
      </dgm:t>
    </dgm:pt>
    <dgm:pt modelId="{65E0F98E-A705-44D7-BA2E-BFEE2C65594D}" type="sibTrans" cxnId="{4FEEC92C-FE87-4019-BE6E-E4966976E3B1}">
      <dgm:prSet/>
      <dgm:spPr/>
      <dgm:t>
        <a:bodyPr/>
        <a:lstStyle/>
        <a:p>
          <a:endParaRPr lang="es-ES"/>
        </a:p>
      </dgm:t>
    </dgm:pt>
    <dgm:pt modelId="{8702D64B-A3C7-421B-A77C-582668840388}">
      <dgm:prSet phldrT="[Texto]" custT="1"/>
      <dgm:spPr/>
      <dgm:t>
        <a:bodyPr/>
        <a:lstStyle/>
        <a:p>
          <a:r>
            <a:rPr lang="es-ES" sz="1400" dirty="0"/>
            <a:t>Extraer</a:t>
          </a:r>
        </a:p>
      </dgm:t>
    </dgm:pt>
    <dgm:pt modelId="{4926EEEB-956A-4C1D-9F97-5A1907A48A08}" type="parTrans" cxnId="{7D9BDADD-B871-4F5B-9256-B7C5A31C4ABF}">
      <dgm:prSet/>
      <dgm:spPr/>
      <dgm:t>
        <a:bodyPr/>
        <a:lstStyle/>
        <a:p>
          <a:endParaRPr lang="es-ES"/>
        </a:p>
      </dgm:t>
    </dgm:pt>
    <dgm:pt modelId="{A8722A55-3097-42B3-B608-EA99A0311BB5}" type="sibTrans" cxnId="{7D9BDADD-B871-4F5B-9256-B7C5A31C4ABF}">
      <dgm:prSet/>
      <dgm:spPr/>
      <dgm:t>
        <a:bodyPr/>
        <a:lstStyle/>
        <a:p>
          <a:endParaRPr lang="es-ES"/>
        </a:p>
      </dgm:t>
    </dgm:pt>
    <dgm:pt modelId="{BADFD35C-1D99-402D-849C-0D413567EAF8}">
      <dgm:prSet phldrT="[Texto]" custT="1"/>
      <dgm:spPr/>
      <dgm:t>
        <a:bodyPr/>
        <a:lstStyle/>
        <a:p>
          <a:r>
            <a:rPr lang="es-ES" sz="1700" dirty="0"/>
            <a:t>Business </a:t>
          </a:r>
          <a:r>
            <a:rPr lang="es-ES" sz="1700" dirty="0" err="1"/>
            <a:t>Intelligence</a:t>
          </a:r>
          <a:r>
            <a:rPr lang="es-ES" sz="1700" dirty="0"/>
            <a:t> &amp; Analítica</a:t>
          </a:r>
        </a:p>
      </dgm:t>
    </dgm:pt>
    <dgm:pt modelId="{27ACC9FB-CDAB-4031-B8BA-F52E5A2E210D}" type="parTrans" cxnId="{FDB8FB93-7010-40AC-8338-E97B74097DC2}">
      <dgm:prSet/>
      <dgm:spPr/>
      <dgm:t>
        <a:bodyPr/>
        <a:lstStyle/>
        <a:p>
          <a:endParaRPr lang="es-ES"/>
        </a:p>
      </dgm:t>
    </dgm:pt>
    <dgm:pt modelId="{CAC6F137-1E15-4C67-9BB4-AC77B7B759E8}" type="sibTrans" cxnId="{FDB8FB93-7010-40AC-8338-E97B74097DC2}">
      <dgm:prSet/>
      <dgm:spPr/>
      <dgm:t>
        <a:bodyPr/>
        <a:lstStyle/>
        <a:p>
          <a:endParaRPr lang="es-ES"/>
        </a:p>
      </dgm:t>
    </dgm:pt>
    <dgm:pt modelId="{CD585E65-34B5-4CC2-AC4E-2A7A2FF7AA3C}">
      <dgm:prSet phldrT="[Texto]" custT="1"/>
      <dgm:spPr/>
      <dgm:t>
        <a:bodyPr/>
        <a:lstStyle/>
        <a:p>
          <a:r>
            <a:rPr lang="es-ES" sz="1700" dirty="0"/>
            <a:t>Consumidores información</a:t>
          </a:r>
        </a:p>
      </dgm:t>
    </dgm:pt>
    <dgm:pt modelId="{677C5C35-C8ED-4A54-93C3-11F537CCB19B}" type="parTrans" cxnId="{96301DCC-16DF-457E-86AE-BCE5A73EA158}">
      <dgm:prSet/>
      <dgm:spPr/>
      <dgm:t>
        <a:bodyPr/>
        <a:lstStyle/>
        <a:p>
          <a:endParaRPr lang="es-ES"/>
        </a:p>
      </dgm:t>
    </dgm:pt>
    <dgm:pt modelId="{1A9031FF-BE81-49CD-9213-BF5C9089D7FE}" type="sibTrans" cxnId="{96301DCC-16DF-457E-86AE-BCE5A73EA158}">
      <dgm:prSet/>
      <dgm:spPr/>
      <dgm:t>
        <a:bodyPr/>
        <a:lstStyle/>
        <a:p>
          <a:endParaRPr lang="es-ES"/>
        </a:p>
      </dgm:t>
    </dgm:pt>
    <dgm:pt modelId="{71128134-5B5C-4DCE-890B-A516BC855780}">
      <dgm:prSet phldrT="[Texto]" custT="1"/>
      <dgm:spPr/>
      <dgm:t>
        <a:bodyPr/>
        <a:lstStyle/>
        <a:p>
          <a:r>
            <a:rPr lang="es-ES" sz="1400" dirty="0" err="1"/>
            <a:t>Reporting</a:t>
          </a:r>
          <a:endParaRPr lang="es-ES" sz="1400" dirty="0"/>
        </a:p>
      </dgm:t>
    </dgm:pt>
    <dgm:pt modelId="{39FEBF6D-E521-4225-A22E-39D5AB17B5BB}" type="parTrans" cxnId="{6A7D6ED9-1BF1-4F3F-9ED1-E4B64CD1276D}">
      <dgm:prSet/>
      <dgm:spPr/>
      <dgm:t>
        <a:bodyPr/>
        <a:lstStyle/>
        <a:p>
          <a:endParaRPr lang="es-ES"/>
        </a:p>
      </dgm:t>
    </dgm:pt>
    <dgm:pt modelId="{5D789BB3-5AC8-4814-9731-16E3B3269818}" type="sibTrans" cxnId="{6A7D6ED9-1BF1-4F3F-9ED1-E4B64CD1276D}">
      <dgm:prSet/>
      <dgm:spPr/>
      <dgm:t>
        <a:bodyPr/>
        <a:lstStyle/>
        <a:p>
          <a:endParaRPr lang="es-ES"/>
        </a:p>
      </dgm:t>
    </dgm:pt>
    <dgm:pt modelId="{ED3B856C-8893-4CD5-904A-9499BF5F679E}">
      <dgm:prSet custT="1"/>
      <dgm:spPr/>
      <dgm:t>
        <a:bodyPr/>
        <a:lstStyle/>
        <a:p>
          <a:r>
            <a:rPr lang="es-ES" sz="1400" dirty="0"/>
            <a:t>Transformar</a:t>
          </a:r>
        </a:p>
      </dgm:t>
    </dgm:pt>
    <dgm:pt modelId="{EE720D32-06F5-48C9-9C9A-1B0D50439242}" type="parTrans" cxnId="{CC1DAB03-59B7-4E1A-B94B-950A50097045}">
      <dgm:prSet/>
      <dgm:spPr/>
      <dgm:t>
        <a:bodyPr/>
        <a:lstStyle/>
        <a:p>
          <a:endParaRPr lang="es-ES"/>
        </a:p>
      </dgm:t>
    </dgm:pt>
    <dgm:pt modelId="{B69A5B5C-A11C-4935-BC4B-D262D21E02C6}" type="sibTrans" cxnId="{CC1DAB03-59B7-4E1A-B94B-950A50097045}">
      <dgm:prSet/>
      <dgm:spPr/>
      <dgm:t>
        <a:bodyPr/>
        <a:lstStyle/>
        <a:p>
          <a:endParaRPr lang="es-ES"/>
        </a:p>
      </dgm:t>
    </dgm:pt>
    <dgm:pt modelId="{9F8AD1ED-DC3E-487F-BD22-D4393644987B}">
      <dgm:prSet custT="1"/>
      <dgm:spPr/>
      <dgm:t>
        <a:bodyPr/>
        <a:lstStyle/>
        <a:p>
          <a:r>
            <a:rPr lang="es-ES" sz="1400" dirty="0" err="1"/>
            <a:t>Dashboard</a:t>
          </a:r>
          <a:endParaRPr lang="es-ES" sz="1400" dirty="0"/>
        </a:p>
      </dgm:t>
    </dgm:pt>
    <dgm:pt modelId="{90DDADC0-E0E2-41B2-8D45-AF82DA40FC78}" type="parTrans" cxnId="{564A2C96-5E23-466D-A297-0CD38EF7A12D}">
      <dgm:prSet/>
      <dgm:spPr/>
      <dgm:t>
        <a:bodyPr/>
        <a:lstStyle/>
        <a:p>
          <a:endParaRPr lang="es-ES"/>
        </a:p>
      </dgm:t>
    </dgm:pt>
    <dgm:pt modelId="{07D20E68-E98D-4C1E-A3E2-5CC1C01AA503}" type="sibTrans" cxnId="{564A2C96-5E23-466D-A297-0CD38EF7A12D}">
      <dgm:prSet/>
      <dgm:spPr/>
      <dgm:t>
        <a:bodyPr/>
        <a:lstStyle/>
        <a:p>
          <a:endParaRPr lang="es-ES"/>
        </a:p>
      </dgm:t>
    </dgm:pt>
    <dgm:pt modelId="{1EBEB38A-93A1-4130-8F25-4E6B83DC7E7B}">
      <dgm:prSet custT="1"/>
      <dgm:spPr/>
      <dgm:t>
        <a:bodyPr/>
        <a:lstStyle/>
        <a:p>
          <a:r>
            <a:rPr lang="es-ES" sz="1700" dirty="0"/>
            <a:t>Data Hub</a:t>
          </a:r>
        </a:p>
      </dgm:t>
    </dgm:pt>
    <dgm:pt modelId="{C8D71F28-F273-4F44-8DF3-049BC6E4498B}" type="parTrans" cxnId="{0FCF0650-C9A8-4DE2-A48E-7BCF76D215C9}">
      <dgm:prSet/>
      <dgm:spPr/>
      <dgm:t>
        <a:bodyPr/>
        <a:lstStyle/>
        <a:p>
          <a:endParaRPr lang="es-ES"/>
        </a:p>
      </dgm:t>
    </dgm:pt>
    <dgm:pt modelId="{8AA9BB0E-E79D-458E-8C3A-9DF5CE739A7B}" type="sibTrans" cxnId="{0FCF0650-C9A8-4DE2-A48E-7BCF76D215C9}">
      <dgm:prSet/>
      <dgm:spPr/>
      <dgm:t>
        <a:bodyPr/>
        <a:lstStyle/>
        <a:p>
          <a:endParaRPr lang="es-ES"/>
        </a:p>
      </dgm:t>
    </dgm:pt>
    <dgm:pt modelId="{45848C6A-F0EE-417E-BFF2-D0A7CBE645E1}">
      <dgm:prSet custT="1"/>
      <dgm:spPr/>
      <dgm:t>
        <a:bodyPr/>
        <a:lstStyle/>
        <a:p>
          <a:r>
            <a:rPr lang="es-ES" sz="1400" dirty="0" err="1"/>
            <a:t>Operational</a:t>
          </a:r>
          <a:r>
            <a:rPr lang="es-ES" sz="1400" dirty="0"/>
            <a:t> Data Store</a:t>
          </a:r>
        </a:p>
      </dgm:t>
    </dgm:pt>
    <dgm:pt modelId="{71BD87D2-CEA0-41D0-A326-C7552A2588A0}" type="parTrans" cxnId="{11841873-C8F9-423C-8C29-243A8435B453}">
      <dgm:prSet/>
      <dgm:spPr/>
      <dgm:t>
        <a:bodyPr/>
        <a:lstStyle/>
        <a:p>
          <a:endParaRPr lang="es-ES"/>
        </a:p>
      </dgm:t>
    </dgm:pt>
    <dgm:pt modelId="{7E04DF8C-9B63-45D3-AF78-F010680CED80}" type="sibTrans" cxnId="{11841873-C8F9-423C-8C29-243A8435B453}">
      <dgm:prSet/>
      <dgm:spPr/>
      <dgm:t>
        <a:bodyPr/>
        <a:lstStyle/>
        <a:p>
          <a:endParaRPr lang="es-ES"/>
        </a:p>
      </dgm:t>
    </dgm:pt>
    <dgm:pt modelId="{A7D5781C-16A5-49A2-9518-9959E645BCCF}">
      <dgm:prSet custT="1"/>
      <dgm:spPr/>
      <dgm:t>
        <a:bodyPr/>
        <a:lstStyle/>
        <a:p>
          <a:r>
            <a:rPr lang="es-ES" sz="1400" dirty="0" err="1"/>
            <a:t>Datalake</a:t>
          </a:r>
          <a:endParaRPr lang="es-ES" sz="1400" dirty="0"/>
        </a:p>
      </dgm:t>
    </dgm:pt>
    <dgm:pt modelId="{5E040D1F-8B61-493F-882E-BCBAC7CADFE9}" type="parTrans" cxnId="{26E79832-69C0-4B97-9472-60678EC26FAB}">
      <dgm:prSet/>
      <dgm:spPr/>
      <dgm:t>
        <a:bodyPr/>
        <a:lstStyle/>
        <a:p>
          <a:endParaRPr lang="es-ES"/>
        </a:p>
      </dgm:t>
    </dgm:pt>
    <dgm:pt modelId="{B5E64201-A010-4F7D-88E3-F7E4DBADAB63}" type="sibTrans" cxnId="{26E79832-69C0-4B97-9472-60678EC26FAB}">
      <dgm:prSet/>
      <dgm:spPr/>
      <dgm:t>
        <a:bodyPr/>
        <a:lstStyle/>
        <a:p>
          <a:endParaRPr lang="es-ES"/>
        </a:p>
      </dgm:t>
    </dgm:pt>
    <dgm:pt modelId="{134CFA05-8D6A-4779-A75B-9F4C3B28EE3B}">
      <dgm:prSet custT="1"/>
      <dgm:spPr/>
      <dgm:t>
        <a:bodyPr/>
        <a:lstStyle/>
        <a:p>
          <a:r>
            <a:rPr lang="es-ES" sz="1400" dirty="0"/>
            <a:t>Master Data Management</a:t>
          </a:r>
        </a:p>
      </dgm:t>
    </dgm:pt>
    <dgm:pt modelId="{316E55E5-A250-484D-A46A-03BA90EAF054}" type="parTrans" cxnId="{819C8665-9804-495D-BB88-E3440039D0A6}">
      <dgm:prSet/>
      <dgm:spPr/>
      <dgm:t>
        <a:bodyPr/>
        <a:lstStyle/>
        <a:p>
          <a:endParaRPr lang="es-ES"/>
        </a:p>
      </dgm:t>
    </dgm:pt>
    <dgm:pt modelId="{063CAF62-8D67-403D-83F7-520FCA967AF3}" type="sibTrans" cxnId="{819C8665-9804-495D-BB88-E3440039D0A6}">
      <dgm:prSet/>
      <dgm:spPr/>
      <dgm:t>
        <a:bodyPr/>
        <a:lstStyle/>
        <a:p>
          <a:endParaRPr lang="es-ES"/>
        </a:p>
      </dgm:t>
    </dgm:pt>
    <dgm:pt modelId="{28DDBE56-955C-49EC-BD71-8F33661E8C19}">
      <dgm:prSet custT="1"/>
      <dgm:spPr/>
      <dgm:t>
        <a:bodyPr/>
        <a:lstStyle/>
        <a:p>
          <a:r>
            <a:rPr lang="es-ES" sz="1400" dirty="0"/>
            <a:t>ERP</a:t>
          </a:r>
        </a:p>
      </dgm:t>
    </dgm:pt>
    <dgm:pt modelId="{13FF123B-77C1-470D-B82D-C1C977CB9C0C}" type="parTrans" cxnId="{19C28782-56CB-4368-B532-A740AE7F4364}">
      <dgm:prSet/>
      <dgm:spPr/>
      <dgm:t>
        <a:bodyPr/>
        <a:lstStyle/>
        <a:p>
          <a:endParaRPr lang="es-ES"/>
        </a:p>
      </dgm:t>
    </dgm:pt>
    <dgm:pt modelId="{EB34C78F-D423-47D3-AC25-99EC752224EF}" type="sibTrans" cxnId="{19C28782-56CB-4368-B532-A740AE7F4364}">
      <dgm:prSet/>
      <dgm:spPr/>
      <dgm:t>
        <a:bodyPr/>
        <a:lstStyle/>
        <a:p>
          <a:endParaRPr lang="es-ES"/>
        </a:p>
      </dgm:t>
    </dgm:pt>
    <dgm:pt modelId="{F20F8F98-D33C-480E-ADEB-BD497E75705F}">
      <dgm:prSet custT="1"/>
      <dgm:spPr/>
      <dgm:t>
        <a:bodyPr/>
        <a:lstStyle/>
        <a:p>
          <a:r>
            <a:rPr lang="es-ES" sz="1400" dirty="0"/>
            <a:t>CRM</a:t>
          </a:r>
        </a:p>
      </dgm:t>
    </dgm:pt>
    <dgm:pt modelId="{978AA4A4-457E-4EC8-A5B9-8D83E6C63547}" type="parTrans" cxnId="{2AE19380-E770-41D5-898D-D6D8D7E4B3EB}">
      <dgm:prSet/>
      <dgm:spPr/>
      <dgm:t>
        <a:bodyPr/>
        <a:lstStyle/>
        <a:p>
          <a:endParaRPr lang="es-ES"/>
        </a:p>
      </dgm:t>
    </dgm:pt>
    <dgm:pt modelId="{8709F40B-1A60-4C9D-9CAC-43D500BB83C8}" type="sibTrans" cxnId="{2AE19380-E770-41D5-898D-D6D8D7E4B3EB}">
      <dgm:prSet/>
      <dgm:spPr/>
      <dgm:t>
        <a:bodyPr/>
        <a:lstStyle/>
        <a:p>
          <a:endParaRPr lang="es-ES"/>
        </a:p>
      </dgm:t>
    </dgm:pt>
    <dgm:pt modelId="{C0AC39C5-B3ED-451C-AB1A-773EBF32F4DC}">
      <dgm:prSet custT="1"/>
      <dgm:spPr/>
      <dgm:t>
        <a:bodyPr/>
        <a:lstStyle/>
        <a:p>
          <a:r>
            <a:rPr lang="es-ES" sz="1400" dirty="0" err="1"/>
            <a:t>Billing</a:t>
          </a:r>
          <a:endParaRPr lang="es-ES" sz="1400" dirty="0"/>
        </a:p>
      </dgm:t>
    </dgm:pt>
    <dgm:pt modelId="{5A4C0348-AFE0-4CE1-933C-4E11D9AE8206}" type="parTrans" cxnId="{9BB51DFA-6342-40BF-9093-ED6BB2048636}">
      <dgm:prSet/>
      <dgm:spPr/>
      <dgm:t>
        <a:bodyPr/>
        <a:lstStyle/>
        <a:p>
          <a:endParaRPr lang="es-ES"/>
        </a:p>
      </dgm:t>
    </dgm:pt>
    <dgm:pt modelId="{59A502AA-58A1-4E4C-90F4-FDCEE12E502A}" type="sibTrans" cxnId="{9BB51DFA-6342-40BF-9093-ED6BB2048636}">
      <dgm:prSet/>
      <dgm:spPr/>
      <dgm:t>
        <a:bodyPr/>
        <a:lstStyle/>
        <a:p>
          <a:endParaRPr lang="es-ES"/>
        </a:p>
      </dgm:t>
    </dgm:pt>
    <dgm:pt modelId="{E5D89B5F-08F5-42D7-90EC-F1007FBCDE78}">
      <dgm:prSet custT="1"/>
      <dgm:spPr/>
      <dgm:t>
        <a:bodyPr/>
        <a:lstStyle/>
        <a:p>
          <a:r>
            <a:rPr lang="es-ES" sz="1400" dirty="0"/>
            <a:t>Portal Web de venta</a:t>
          </a:r>
        </a:p>
      </dgm:t>
    </dgm:pt>
    <dgm:pt modelId="{32354354-2854-4699-A5E3-A9A272760F23}" type="parTrans" cxnId="{FD890DE5-70B6-4945-8960-A48410C2D108}">
      <dgm:prSet/>
      <dgm:spPr/>
      <dgm:t>
        <a:bodyPr/>
        <a:lstStyle/>
        <a:p>
          <a:endParaRPr lang="es-ES"/>
        </a:p>
      </dgm:t>
    </dgm:pt>
    <dgm:pt modelId="{A13421F3-488B-4A09-AFB9-E2C1AD00FBB7}" type="sibTrans" cxnId="{FD890DE5-70B6-4945-8960-A48410C2D108}">
      <dgm:prSet/>
      <dgm:spPr/>
      <dgm:t>
        <a:bodyPr/>
        <a:lstStyle/>
        <a:p>
          <a:endParaRPr lang="es-ES"/>
        </a:p>
      </dgm:t>
    </dgm:pt>
    <dgm:pt modelId="{76D5FF2D-7C1A-40D0-933A-123DB9156EDE}">
      <dgm:prSet custT="1"/>
      <dgm:spPr/>
      <dgm:t>
        <a:bodyPr/>
        <a:lstStyle/>
        <a:p>
          <a:r>
            <a:rPr lang="es-ES" sz="1400" dirty="0"/>
            <a:t>Logística</a:t>
          </a:r>
        </a:p>
      </dgm:t>
    </dgm:pt>
    <dgm:pt modelId="{B75DDFCC-280F-4CD2-BDA0-2DF563381D39}" type="parTrans" cxnId="{51375B7E-B49E-46F4-AB76-935CFFFAA454}">
      <dgm:prSet/>
      <dgm:spPr/>
      <dgm:t>
        <a:bodyPr/>
        <a:lstStyle/>
        <a:p>
          <a:endParaRPr lang="es-ES"/>
        </a:p>
      </dgm:t>
    </dgm:pt>
    <dgm:pt modelId="{85CBAD39-9D44-4F47-8261-8583284A1D42}" type="sibTrans" cxnId="{51375B7E-B49E-46F4-AB76-935CFFFAA454}">
      <dgm:prSet/>
      <dgm:spPr/>
      <dgm:t>
        <a:bodyPr/>
        <a:lstStyle/>
        <a:p>
          <a:endParaRPr lang="es-ES"/>
        </a:p>
      </dgm:t>
    </dgm:pt>
    <dgm:pt modelId="{67674236-8154-44F8-91F1-8F166CFFA34C}">
      <dgm:prSet custT="1"/>
      <dgm:spPr/>
      <dgm:t>
        <a:bodyPr/>
        <a:lstStyle/>
        <a:p>
          <a:r>
            <a:rPr lang="es-ES" sz="1400" dirty="0"/>
            <a:t>Datos externos, E</a:t>
          </a:r>
          <a:r>
            <a:rPr lang="es-ES" sz="1200" i="1" dirty="0"/>
            <a:t>jemplo: climatológicos</a:t>
          </a:r>
          <a:endParaRPr lang="es-ES" sz="1400" i="1" dirty="0"/>
        </a:p>
      </dgm:t>
    </dgm:pt>
    <dgm:pt modelId="{0D0CDBBE-4095-4694-BDAB-4521FD1A7323}" type="parTrans" cxnId="{167A7920-56BC-4436-B26B-609E397A9A3F}">
      <dgm:prSet/>
      <dgm:spPr/>
      <dgm:t>
        <a:bodyPr/>
        <a:lstStyle/>
        <a:p>
          <a:endParaRPr lang="es-ES"/>
        </a:p>
      </dgm:t>
    </dgm:pt>
    <dgm:pt modelId="{5D0384EB-721D-4F5E-A613-EF63497C018B}" type="sibTrans" cxnId="{167A7920-56BC-4436-B26B-609E397A9A3F}">
      <dgm:prSet/>
      <dgm:spPr/>
      <dgm:t>
        <a:bodyPr/>
        <a:lstStyle/>
        <a:p>
          <a:endParaRPr lang="es-ES"/>
        </a:p>
      </dgm:t>
    </dgm:pt>
    <dgm:pt modelId="{1EBCC162-F057-4B6B-A99E-DEC740ABA9C3}">
      <dgm:prSet custT="1"/>
      <dgm:spPr/>
      <dgm:t>
        <a:bodyPr/>
        <a:lstStyle/>
        <a:p>
          <a:r>
            <a:rPr lang="es-ES" sz="1400" dirty="0"/>
            <a:t>Cargar</a:t>
          </a:r>
        </a:p>
      </dgm:t>
    </dgm:pt>
    <dgm:pt modelId="{62631F13-33DD-4524-9A26-C325E6B3575A}" type="parTrans" cxnId="{0CB9A14B-9AB0-4F00-AC4F-2F7E2388B071}">
      <dgm:prSet/>
      <dgm:spPr/>
      <dgm:t>
        <a:bodyPr/>
        <a:lstStyle/>
        <a:p>
          <a:endParaRPr lang="es-ES"/>
        </a:p>
      </dgm:t>
    </dgm:pt>
    <dgm:pt modelId="{328A1018-99FF-4976-85E8-8DE2F8EB2ABB}" type="sibTrans" cxnId="{0CB9A14B-9AB0-4F00-AC4F-2F7E2388B071}">
      <dgm:prSet/>
      <dgm:spPr/>
      <dgm:t>
        <a:bodyPr/>
        <a:lstStyle/>
        <a:p>
          <a:endParaRPr lang="es-ES"/>
        </a:p>
      </dgm:t>
    </dgm:pt>
    <dgm:pt modelId="{9C486F45-4F1A-4158-A5F0-60C3159FB9E4}">
      <dgm:prSet custT="1"/>
      <dgm:spPr/>
      <dgm:t>
        <a:bodyPr/>
        <a:lstStyle/>
        <a:p>
          <a:r>
            <a:rPr lang="es-ES" sz="1400" dirty="0"/>
            <a:t>Limpieza de datos</a:t>
          </a:r>
        </a:p>
      </dgm:t>
    </dgm:pt>
    <dgm:pt modelId="{55F90D90-B6D3-4502-98C6-69C779D285FB}" type="parTrans" cxnId="{8F8DC5AD-8926-4EE6-9A7D-AE8018536BDB}">
      <dgm:prSet/>
      <dgm:spPr/>
      <dgm:t>
        <a:bodyPr/>
        <a:lstStyle/>
        <a:p>
          <a:endParaRPr lang="es-ES"/>
        </a:p>
      </dgm:t>
    </dgm:pt>
    <dgm:pt modelId="{68E68BF9-488F-422F-97F1-8CC65FCF542F}" type="sibTrans" cxnId="{8F8DC5AD-8926-4EE6-9A7D-AE8018536BDB}">
      <dgm:prSet/>
      <dgm:spPr/>
      <dgm:t>
        <a:bodyPr/>
        <a:lstStyle/>
        <a:p>
          <a:endParaRPr lang="es-ES"/>
        </a:p>
      </dgm:t>
    </dgm:pt>
    <dgm:pt modelId="{9D911D82-905C-44C1-962C-75B2608ACDED}">
      <dgm:prSet custT="1"/>
      <dgm:spPr/>
      <dgm:t>
        <a:bodyPr/>
        <a:lstStyle/>
        <a:p>
          <a:r>
            <a:rPr lang="es-ES" sz="1400" dirty="0"/>
            <a:t>Data </a:t>
          </a:r>
          <a:r>
            <a:rPr lang="es-ES" sz="1400" dirty="0" err="1"/>
            <a:t>Warehouse</a:t>
          </a:r>
          <a:endParaRPr lang="es-ES" sz="1400" dirty="0"/>
        </a:p>
      </dgm:t>
    </dgm:pt>
    <dgm:pt modelId="{7F932D9F-79F8-45A7-998F-EE06B09F8547}" type="parTrans" cxnId="{D50F477A-45A6-47F5-BFF0-D56B3820F842}">
      <dgm:prSet/>
      <dgm:spPr/>
      <dgm:t>
        <a:bodyPr/>
        <a:lstStyle/>
        <a:p>
          <a:endParaRPr lang="es-ES"/>
        </a:p>
      </dgm:t>
    </dgm:pt>
    <dgm:pt modelId="{7AA4F264-4A3B-413B-8542-8E0D82215103}" type="sibTrans" cxnId="{D50F477A-45A6-47F5-BFF0-D56B3820F842}">
      <dgm:prSet/>
      <dgm:spPr/>
      <dgm:t>
        <a:bodyPr/>
        <a:lstStyle/>
        <a:p>
          <a:endParaRPr lang="es-ES"/>
        </a:p>
      </dgm:t>
    </dgm:pt>
    <dgm:pt modelId="{165A6CD3-D58D-4B37-8B8B-5EBE1CD3A17F}">
      <dgm:prSet custT="1"/>
      <dgm:spPr/>
      <dgm:t>
        <a:bodyPr/>
        <a:lstStyle/>
        <a:p>
          <a:r>
            <a:rPr lang="es-ES" sz="1400" dirty="0" err="1"/>
            <a:t>Datamart</a:t>
          </a:r>
          <a:endParaRPr lang="es-ES" sz="1400" dirty="0"/>
        </a:p>
      </dgm:t>
    </dgm:pt>
    <dgm:pt modelId="{06410D0E-00FE-4318-B22C-46DD4E7E8929}" type="parTrans" cxnId="{DA258604-719E-43B2-A77F-1B083C033F5E}">
      <dgm:prSet/>
      <dgm:spPr/>
      <dgm:t>
        <a:bodyPr/>
        <a:lstStyle/>
        <a:p>
          <a:endParaRPr lang="es-ES"/>
        </a:p>
      </dgm:t>
    </dgm:pt>
    <dgm:pt modelId="{B1438CCC-B0A9-408F-9803-7B3BF5F43371}" type="sibTrans" cxnId="{DA258604-719E-43B2-A77F-1B083C033F5E}">
      <dgm:prSet/>
      <dgm:spPr/>
      <dgm:t>
        <a:bodyPr/>
        <a:lstStyle/>
        <a:p>
          <a:endParaRPr lang="es-ES"/>
        </a:p>
      </dgm:t>
    </dgm:pt>
    <dgm:pt modelId="{589804FE-3314-46F2-AD11-1AC264380D81}">
      <dgm:prSet custT="1"/>
      <dgm:spPr/>
      <dgm:t>
        <a:bodyPr/>
        <a:lstStyle/>
        <a:p>
          <a:r>
            <a:rPr lang="es-ES" sz="1400" dirty="0"/>
            <a:t>Analítica Descriptiva</a:t>
          </a:r>
        </a:p>
      </dgm:t>
    </dgm:pt>
    <dgm:pt modelId="{7226D438-1D2C-4838-9539-0ADDE5D8D99F}" type="parTrans" cxnId="{E3943897-CB0C-4361-B3E5-5D04A45BB84A}">
      <dgm:prSet/>
      <dgm:spPr/>
      <dgm:t>
        <a:bodyPr/>
        <a:lstStyle/>
        <a:p>
          <a:endParaRPr lang="es-ES"/>
        </a:p>
      </dgm:t>
    </dgm:pt>
    <dgm:pt modelId="{711C6DED-E725-4B5E-A430-7FEC3EC79F30}" type="sibTrans" cxnId="{E3943897-CB0C-4361-B3E5-5D04A45BB84A}">
      <dgm:prSet/>
      <dgm:spPr/>
      <dgm:t>
        <a:bodyPr/>
        <a:lstStyle/>
        <a:p>
          <a:endParaRPr lang="es-ES"/>
        </a:p>
      </dgm:t>
    </dgm:pt>
    <dgm:pt modelId="{5EDF9C05-B827-4C39-944E-02D9E2E7A7AD}">
      <dgm:prSet custT="1"/>
      <dgm:spPr/>
      <dgm:t>
        <a:bodyPr/>
        <a:lstStyle/>
        <a:p>
          <a:r>
            <a:rPr lang="es-ES" sz="1400" dirty="0"/>
            <a:t>Analítica Predictiva</a:t>
          </a:r>
        </a:p>
      </dgm:t>
    </dgm:pt>
    <dgm:pt modelId="{2D64F1B3-391E-4620-9F3C-0048AF16A25C}" type="parTrans" cxnId="{049E22FE-FC3E-477E-9699-F3A48EB33099}">
      <dgm:prSet/>
      <dgm:spPr/>
      <dgm:t>
        <a:bodyPr/>
        <a:lstStyle/>
        <a:p>
          <a:endParaRPr lang="es-ES"/>
        </a:p>
      </dgm:t>
    </dgm:pt>
    <dgm:pt modelId="{EA42FFC2-8811-4AE7-AFC7-C1A0157F25BB}" type="sibTrans" cxnId="{049E22FE-FC3E-477E-9699-F3A48EB33099}">
      <dgm:prSet/>
      <dgm:spPr/>
      <dgm:t>
        <a:bodyPr/>
        <a:lstStyle/>
        <a:p>
          <a:endParaRPr lang="es-ES"/>
        </a:p>
      </dgm:t>
    </dgm:pt>
    <dgm:pt modelId="{501F3887-ACE0-4A2F-8E11-737B7FCD4A58}">
      <dgm:prSet custT="1"/>
      <dgm:spPr/>
      <dgm:t>
        <a:bodyPr/>
        <a:lstStyle/>
        <a:p>
          <a:r>
            <a:rPr lang="es-ES" sz="1400" dirty="0"/>
            <a:t>Analítica Prescriptiva</a:t>
          </a:r>
        </a:p>
      </dgm:t>
    </dgm:pt>
    <dgm:pt modelId="{9F392BDC-884B-4D28-BB69-835CFC3451E0}" type="parTrans" cxnId="{C29E8A30-7937-439F-B8DB-7D8AA2C38C88}">
      <dgm:prSet/>
      <dgm:spPr/>
      <dgm:t>
        <a:bodyPr/>
        <a:lstStyle/>
        <a:p>
          <a:endParaRPr lang="es-ES"/>
        </a:p>
      </dgm:t>
    </dgm:pt>
    <dgm:pt modelId="{BF2A34BF-67A9-4587-BCA5-C765E9DD6910}" type="sibTrans" cxnId="{C29E8A30-7937-439F-B8DB-7D8AA2C38C88}">
      <dgm:prSet/>
      <dgm:spPr/>
      <dgm:t>
        <a:bodyPr/>
        <a:lstStyle/>
        <a:p>
          <a:endParaRPr lang="es-ES"/>
        </a:p>
      </dgm:t>
    </dgm:pt>
    <dgm:pt modelId="{EB75DFE3-242D-476D-8BF9-6EFDD1156C6D}">
      <dgm:prSet custT="1"/>
      <dgm:spPr/>
      <dgm:t>
        <a:bodyPr/>
        <a:lstStyle/>
        <a:p>
          <a:r>
            <a:rPr lang="es-ES" sz="1400" dirty="0"/>
            <a:t>Página Web</a:t>
          </a:r>
        </a:p>
      </dgm:t>
    </dgm:pt>
    <dgm:pt modelId="{532A0062-D4A9-4582-ACBD-3A37CB46B756}" type="parTrans" cxnId="{330588C8-9AC0-4BBE-9150-91761E1FBCC1}">
      <dgm:prSet/>
      <dgm:spPr/>
      <dgm:t>
        <a:bodyPr/>
        <a:lstStyle/>
        <a:p>
          <a:endParaRPr lang="es-ES"/>
        </a:p>
      </dgm:t>
    </dgm:pt>
    <dgm:pt modelId="{B3BB9177-7C0E-4999-9906-D408BC121147}" type="sibTrans" cxnId="{330588C8-9AC0-4BBE-9150-91761E1FBCC1}">
      <dgm:prSet/>
      <dgm:spPr/>
      <dgm:t>
        <a:bodyPr/>
        <a:lstStyle/>
        <a:p>
          <a:endParaRPr lang="es-ES"/>
        </a:p>
      </dgm:t>
    </dgm:pt>
    <dgm:pt modelId="{3AD6DDA5-50C1-47C6-9719-D17E8E517432}">
      <dgm:prSet custT="1"/>
      <dgm:spPr/>
      <dgm:t>
        <a:bodyPr/>
        <a:lstStyle/>
        <a:p>
          <a:r>
            <a:rPr lang="es-ES" sz="1400" dirty="0"/>
            <a:t>Aplicaciones</a:t>
          </a:r>
        </a:p>
      </dgm:t>
    </dgm:pt>
    <dgm:pt modelId="{DAA195FE-0A40-402D-A3BB-B890E9B88A6D}" type="parTrans" cxnId="{AD8D8719-C03F-4E56-88DB-E442A0BEEB09}">
      <dgm:prSet/>
      <dgm:spPr/>
      <dgm:t>
        <a:bodyPr/>
        <a:lstStyle/>
        <a:p>
          <a:endParaRPr lang="es-ES"/>
        </a:p>
      </dgm:t>
    </dgm:pt>
    <dgm:pt modelId="{6AC0F065-6664-426D-8D2E-AD8804ECC4E9}" type="sibTrans" cxnId="{AD8D8719-C03F-4E56-88DB-E442A0BEEB09}">
      <dgm:prSet/>
      <dgm:spPr/>
      <dgm:t>
        <a:bodyPr/>
        <a:lstStyle/>
        <a:p>
          <a:endParaRPr lang="es-ES"/>
        </a:p>
      </dgm:t>
    </dgm:pt>
    <dgm:pt modelId="{D1BDF1A7-C5E7-4653-95CA-67B501B9A108}">
      <dgm:prSet custT="1"/>
      <dgm:spPr/>
      <dgm:t>
        <a:bodyPr/>
        <a:lstStyle/>
        <a:p>
          <a:r>
            <a:rPr lang="es-ES" sz="1400" dirty="0"/>
            <a:t>Datos externos</a:t>
          </a:r>
        </a:p>
      </dgm:t>
    </dgm:pt>
    <dgm:pt modelId="{D8AD90C6-5ED0-4E2B-9E07-057BBE8152A0}" type="parTrans" cxnId="{F3A0F483-288A-4853-B220-F7478251407B}">
      <dgm:prSet/>
      <dgm:spPr/>
      <dgm:t>
        <a:bodyPr/>
        <a:lstStyle/>
        <a:p>
          <a:endParaRPr lang="es-ES"/>
        </a:p>
      </dgm:t>
    </dgm:pt>
    <dgm:pt modelId="{F38A869E-4D78-4C3A-9800-22C9644DCFC7}" type="sibTrans" cxnId="{F3A0F483-288A-4853-B220-F7478251407B}">
      <dgm:prSet/>
      <dgm:spPr/>
      <dgm:t>
        <a:bodyPr/>
        <a:lstStyle/>
        <a:p>
          <a:endParaRPr lang="es-ES"/>
        </a:p>
      </dgm:t>
    </dgm:pt>
    <dgm:pt modelId="{E0675A3D-B129-473C-9EBF-3FA86545CAE1}" type="pres">
      <dgm:prSet presAssocID="{1AA93B1E-6D4D-4186-89DF-390B67E5B51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DADC23-A871-4E99-B77C-DA8DBD711269}" type="pres">
      <dgm:prSet presAssocID="{F9B198AC-2C47-413D-9409-C8DF934F3DDB}" presName="root" presStyleCnt="0"/>
      <dgm:spPr/>
    </dgm:pt>
    <dgm:pt modelId="{FD7BEC31-4CB0-4CAE-AFB5-AA0BF44C1EB6}" type="pres">
      <dgm:prSet presAssocID="{F9B198AC-2C47-413D-9409-C8DF934F3DDB}" presName="rootComposite" presStyleCnt="0"/>
      <dgm:spPr/>
    </dgm:pt>
    <dgm:pt modelId="{631830CA-4535-499B-863C-697BBA46E38D}" type="pres">
      <dgm:prSet presAssocID="{F9B198AC-2C47-413D-9409-C8DF934F3DDB}" presName="rootText" presStyleLbl="node1" presStyleIdx="0" presStyleCnt="5" custScaleX="142989"/>
      <dgm:spPr/>
    </dgm:pt>
    <dgm:pt modelId="{CB564F0F-4531-426B-9DF9-1E33CDE7F0AD}" type="pres">
      <dgm:prSet presAssocID="{F9B198AC-2C47-413D-9409-C8DF934F3DDB}" presName="rootConnector" presStyleLbl="node1" presStyleIdx="0" presStyleCnt="5"/>
      <dgm:spPr/>
    </dgm:pt>
    <dgm:pt modelId="{9B8732EE-1092-48F9-A1D1-82DFF9361659}" type="pres">
      <dgm:prSet presAssocID="{F9B198AC-2C47-413D-9409-C8DF934F3DDB}" presName="childShape" presStyleCnt="0"/>
      <dgm:spPr/>
    </dgm:pt>
    <dgm:pt modelId="{07CDB87D-B199-4DCA-9F34-69202190D236}" type="pres">
      <dgm:prSet presAssocID="{13FF123B-77C1-470D-B82D-C1C977CB9C0C}" presName="Name13" presStyleLbl="parChTrans1D2" presStyleIdx="0" presStyleCnt="23"/>
      <dgm:spPr/>
    </dgm:pt>
    <dgm:pt modelId="{5DC3B7AA-D248-461A-8BF2-D11B120FBB7A}" type="pres">
      <dgm:prSet presAssocID="{28DDBE56-955C-49EC-BD71-8F33661E8C19}" presName="childText" presStyleLbl="bgAcc1" presStyleIdx="0" presStyleCnt="23" custScaleX="124716">
        <dgm:presLayoutVars>
          <dgm:bulletEnabled val="1"/>
        </dgm:presLayoutVars>
      </dgm:prSet>
      <dgm:spPr/>
    </dgm:pt>
    <dgm:pt modelId="{18597CEA-4D00-41F2-8795-ECECDBC3661A}" type="pres">
      <dgm:prSet presAssocID="{978AA4A4-457E-4EC8-A5B9-8D83E6C63547}" presName="Name13" presStyleLbl="parChTrans1D2" presStyleIdx="1" presStyleCnt="23"/>
      <dgm:spPr/>
    </dgm:pt>
    <dgm:pt modelId="{A5C0CD0B-5166-4384-BF64-86C908C7F4D9}" type="pres">
      <dgm:prSet presAssocID="{F20F8F98-D33C-480E-ADEB-BD497E75705F}" presName="childText" presStyleLbl="bgAcc1" presStyleIdx="1" presStyleCnt="23" custScaleX="124716">
        <dgm:presLayoutVars>
          <dgm:bulletEnabled val="1"/>
        </dgm:presLayoutVars>
      </dgm:prSet>
      <dgm:spPr/>
    </dgm:pt>
    <dgm:pt modelId="{ABFFF1A6-8C7D-4CB1-9D6F-8060A018A82B}" type="pres">
      <dgm:prSet presAssocID="{5A4C0348-AFE0-4CE1-933C-4E11D9AE8206}" presName="Name13" presStyleLbl="parChTrans1D2" presStyleIdx="2" presStyleCnt="23"/>
      <dgm:spPr/>
    </dgm:pt>
    <dgm:pt modelId="{831169E2-6813-41F6-A292-08E59F7922F3}" type="pres">
      <dgm:prSet presAssocID="{C0AC39C5-B3ED-451C-AB1A-773EBF32F4DC}" presName="childText" presStyleLbl="bgAcc1" presStyleIdx="2" presStyleCnt="23" custScaleX="124716">
        <dgm:presLayoutVars>
          <dgm:bulletEnabled val="1"/>
        </dgm:presLayoutVars>
      </dgm:prSet>
      <dgm:spPr/>
    </dgm:pt>
    <dgm:pt modelId="{5D449F71-F1C0-4C9D-839E-D1C995F717D6}" type="pres">
      <dgm:prSet presAssocID="{32354354-2854-4699-A5E3-A9A272760F23}" presName="Name13" presStyleLbl="parChTrans1D2" presStyleIdx="3" presStyleCnt="23"/>
      <dgm:spPr/>
    </dgm:pt>
    <dgm:pt modelId="{B63DD8AF-020B-4DD2-A121-770254268D78}" type="pres">
      <dgm:prSet presAssocID="{E5D89B5F-08F5-42D7-90EC-F1007FBCDE78}" presName="childText" presStyleLbl="bgAcc1" presStyleIdx="3" presStyleCnt="23" custScaleX="124716">
        <dgm:presLayoutVars>
          <dgm:bulletEnabled val="1"/>
        </dgm:presLayoutVars>
      </dgm:prSet>
      <dgm:spPr/>
    </dgm:pt>
    <dgm:pt modelId="{F6008D60-9119-45EB-827F-36B849BDF716}" type="pres">
      <dgm:prSet presAssocID="{B75DDFCC-280F-4CD2-BDA0-2DF563381D39}" presName="Name13" presStyleLbl="parChTrans1D2" presStyleIdx="4" presStyleCnt="23"/>
      <dgm:spPr/>
    </dgm:pt>
    <dgm:pt modelId="{3415C81B-AD69-4C1F-8A8A-AC79DE5A7E1B}" type="pres">
      <dgm:prSet presAssocID="{76D5FF2D-7C1A-40D0-933A-123DB9156EDE}" presName="childText" presStyleLbl="bgAcc1" presStyleIdx="4" presStyleCnt="23" custScaleX="124716">
        <dgm:presLayoutVars>
          <dgm:bulletEnabled val="1"/>
        </dgm:presLayoutVars>
      </dgm:prSet>
      <dgm:spPr/>
    </dgm:pt>
    <dgm:pt modelId="{1CD1E2C0-3C0A-4E4B-8AFD-53EABF4D3672}" type="pres">
      <dgm:prSet presAssocID="{0D0CDBBE-4095-4694-BDAB-4521FD1A7323}" presName="Name13" presStyleLbl="parChTrans1D2" presStyleIdx="5" presStyleCnt="23"/>
      <dgm:spPr/>
    </dgm:pt>
    <dgm:pt modelId="{BF42B8FA-AF9E-4D80-B5BC-2FA8F956938C}" type="pres">
      <dgm:prSet presAssocID="{67674236-8154-44F8-91F1-8F166CFFA34C}" presName="childText" presStyleLbl="bgAcc1" presStyleIdx="5" presStyleCnt="23" custScaleX="128763">
        <dgm:presLayoutVars>
          <dgm:bulletEnabled val="1"/>
        </dgm:presLayoutVars>
      </dgm:prSet>
      <dgm:spPr/>
    </dgm:pt>
    <dgm:pt modelId="{65DF63F4-FC8D-4919-A0AB-B60ABD776CDE}" type="pres">
      <dgm:prSet presAssocID="{62BD9FC4-665E-4FA5-AEB6-0CE84A509DD9}" presName="root" presStyleCnt="0"/>
      <dgm:spPr/>
    </dgm:pt>
    <dgm:pt modelId="{6A7793CC-DA57-4AED-92ED-2C4D3C35970D}" type="pres">
      <dgm:prSet presAssocID="{62BD9FC4-665E-4FA5-AEB6-0CE84A509DD9}" presName="rootComposite" presStyleCnt="0"/>
      <dgm:spPr/>
    </dgm:pt>
    <dgm:pt modelId="{D552E700-DA84-423C-8626-8C7BC1DA8019}" type="pres">
      <dgm:prSet presAssocID="{62BD9FC4-665E-4FA5-AEB6-0CE84A509DD9}" presName="rootText" presStyleLbl="node1" presStyleIdx="1" presStyleCnt="5" custScaleX="143971"/>
      <dgm:spPr/>
    </dgm:pt>
    <dgm:pt modelId="{BA6683BF-D4AB-4EE0-A258-AB2B6581C3BA}" type="pres">
      <dgm:prSet presAssocID="{62BD9FC4-665E-4FA5-AEB6-0CE84A509DD9}" presName="rootConnector" presStyleLbl="node1" presStyleIdx="1" presStyleCnt="5"/>
      <dgm:spPr/>
    </dgm:pt>
    <dgm:pt modelId="{0DBCF7CC-F51D-4C48-BE73-A8FD9D669E51}" type="pres">
      <dgm:prSet presAssocID="{62BD9FC4-665E-4FA5-AEB6-0CE84A509DD9}" presName="childShape" presStyleCnt="0"/>
      <dgm:spPr/>
    </dgm:pt>
    <dgm:pt modelId="{F20B4C92-74DC-4A8D-ACC8-5DB1042E36F1}" type="pres">
      <dgm:prSet presAssocID="{4926EEEB-956A-4C1D-9F97-5A1907A48A08}" presName="Name13" presStyleLbl="parChTrans1D2" presStyleIdx="6" presStyleCnt="23"/>
      <dgm:spPr/>
    </dgm:pt>
    <dgm:pt modelId="{10430816-1780-4C51-9AFF-A76254309815}" type="pres">
      <dgm:prSet presAssocID="{8702D64B-A3C7-421B-A77C-582668840388}" presName="childText" presStyleLbl="bgAcc1" presStyleIdx="6" presStyleCnt="23" custScaleX="122609">
        <dgm:presLayoutVars>
          <dgm:bulletEnabled val="1"/>
        </dgm:presLayoutVars>
      </dgm:prSet>
      <dgm:spPr/>
    </dgm:pt>
    <dgm:pt modelId="{A4C6B96E-5F9E-404E-A767-A697C32CF740}" type="pres">
      <dgm:prSet presAssocID="{EE720D32-06F5-48C9-9C9A-1B0D50439242}" presName="Name13" presStyleLbl="parChTrans1D2" presStyleIdx="7" presStyleCnt="23"/>
      <dgm:spPr/>
    </dgm:pt>
    <dgm:pt modelId="{8D9F5E91-EBF7-4754-B207-F115F9C0C52D}" type="pres">
      <dgm:prSet presAssocID="{ED3B856C-8893-4CD5-904A-9499BF5F679E}" presName="childText" presStyleLbl="bgAcc1" presStyleIdx="7" presStyleCnt="23" custScaleX="122609">
        <dgm:presLayoutVars>
          <dgm:bulletEnabled val="1"/>
        </dgm:presLayoutVars>
      </dgm:prSet>
      <dgm:spPr/>
    </dgm:pt>
    <dgm:pt modelId="{0E97070B-8044-474B-9C1B-5F3E586FEAC0}" type="pres">
      <dgm:prSet presAssocID="{62631F13-33DD-4524-9A26-C325E6B3575A}" presName="Name13" presStyleLbl="parChTrans1D2" presStyleIdx="8" presStyleCnt="23"/>
      <dgm:spPr/>
    </dgm:pt>
    <dgm:pt modelId="{2A3C6F40-E0F1-4286-80C2-81989C8ACF54}" type="pres">
      <dgm:prSet presAssocID="{1EBCC162-F057-4B6B-A99E-DEC740ABA9C3}" presName="childText" presStyleLbl="bgAcc1" presStyleIdx="8" presStyleCnt="23" custScaleX="122609">
        <dgm:presLayoutVars>
          <dgm:bulletEnabled val="1"/>
        </dgm:presLayoutVars>
      </dgm:prSet>
      <dgm:spPr/>
    </dgm:pt>
    <dgm:pt modelId="{8E46C4CC-9D37-4C3D-8729-B9E04B10E351}" type="pres">
      <dgm:prSet presAssocID="{55F90D90-B6D3-4502-98C6-69C779D285FB}" presName="Name13" presStyleLbl="parChTrans1D2" presStyleIdx="9" presStyleCnt="23"/>
      <dgm:spPr/>
    </dgm:pt>
    <dgm:pt modelId="{5B9DF3A2-1143-414E-8C0C-E99180288516}" type="pres">
      <dgm:prSet presAssocID="{9C486F45-4F1A-4158-A5F0-60C3159FB9E4}" presName="childText" presStyleLbl="bgAcc1" presStyleIdx="9" presStyleCnt="23" custScaleX="122609">
        <dgm:presLayoutVars>
          <dgm:bulletEnabled val="1"/>
        </dgm:presLayoutVars>
      </dgm:prSet>
      <dgm:spPr/>
    </dgm:pt>
    <dgm:pt modelId="{C0975D5E-BCE8-4345-8E6A-8120D24E3DB5}" type="pres">
      <dgm:prSet presAssocID="{1EBEB38A-93A1-4130-8F25-4E6B83DC7E7B}" presName="root" presStyleCnt="0"/>
      <dgm:spPr/>
    </dgm:pt>
    <dgm:pt modelId="{E270FB4F-B680-4BF9-B726-E43C4B96A6BE}" type="pres">
      <dgm:prSet presAssocID="{1EBEB38A-93A1-4130-8F25-4E6B83DC7E7B}" presName="rootComposite" presStyleCnt="0"/>
      <dgm:spPr/>
    </dgm:pt>
    <dgm:pt modelId="{41659E2E-FD8C-4DD4-A326-DDF3CE9A28ED}" type="pres">
      <dgm:prSet presAssocID="{1EBEB38A-93A1-4130-8F25-4E6B83DC7E7B}" presName="rootText" presStyleLbl="node1" presStyleIdx="2" presStyleCnt="5" custScaleX="128271"/>
      <dgm:spPr/>
    </dgm:pt>
    <dgm:pt modelId="{1C7E5029-F13A-4074-A6FE-C9E4BD842632}" type="pres">
      <dgm:prSet presAssocID="{1EBEB38A-93A1-4130-8F25-4E6B83DC7E7B}" presName="rootConnector" presStyleLbl="node1" presStyleIdx="2" presStyleCnt="5"/>
      <dgm:spPr/>
    </dgm:pt>
    <dgm:pt modelId="{98139D3F-04DC-4231-9149-F90043591499}" type="pres">
      <dgm:prSet presAssocID="{1EBEB38A-93A1-4130-8F25-4E6B83DC7E7B}" presName="childShape" presStyleCnt="0"/>
      <dgm:spPr/>
    </dgm:pt>
    <dgm:pt modelId="{B1986C4D-03A5-46FA-AEB2-412331F9DDC6}" type="pres">
      <dgm:prSet presAssocID="{71BD87D2-CEA0-41D0-A326-C7552A2588A0}" presName="Name13" presStyleLbl="parChTrans1D2" presStyleIdx="10" presStyleCnt="23"/>
      <dgm:spPr/>
    </dgm:pt>
    <dgm:pt modelId="{89AEC28D-ADC8-4EBE-9F47-D1C49699076B}" type="pres">
      <dgm:prSet presAssocID="{45848C6A-F0EE-417E-BFF2-D0A7CBE645E1}" presName="childText" presStyleLbl="bgAcc1" presStyleIdx="10" presStyleCnt="23" custScaleX="122914">
        <dgm:presLayoutVars>
          <dgm:bulletEnabled val="1"/>
        </dgm:presLayoutVars>
      </dgm:prSet>
      <dgm:spPr/>
    </dgm:pt>
    <dgm:pt modelId="{A4F72611-AD69-42FE-8015-AF4C3E641C74}" type="pres">
      <dgm:prSet presAssocID="{7F932D9F-79F8-45A7-998F-EE06B09F8547}" presName="Name13" presStyleLbl="parChTrans1D2" presStyleIdx="11" presStyleCnt="23"/>
      <dgm:spPr/>
    </dgm:pt>
    <dgm:pt modelId="{6EC39F29-F8B8-4729-8F76-A47D5715FF43}" type="pres">
      <dgm:prSet presAssocID="{9D911D82-905C-44C1-962C-75B2608ACDED}" presName="childText" presStyleLbl="bgAcc1" presStyleIdx="11" presStyleCnt="23" custScaleX="122914">
        <dgm:presLayoutVars>
          <dgm:bulletEnabled val="1"/>
        </dgm:presLayoutVars>
      </dgm:prSet>
      <dgm:spPr/>
    </dgm:pt>
    <dgm:pt modelId="{9914723C-BF0D-4444-B5A0-E9772B13955E}" type="pres">
      <dgm:prSet presAssocID="{06410D0E-00FE-4318-B22C-46DD4E7E8929}" presName="Name13" presStyleLbl="parChTrans1D2" presStyleIdx="12" presStyleCnt="23"/>
      <dgm:spPr/>
    </dgm:pt>
    <dgm:pt modelId="{8D2F6218-7762-441C-804E-64C3A11C7E9F}" type="pres">
      <dgm:prSet presAssocID="{165A6CD3-D58D-4B37-8B8B-5EBE1CD3A17F}" presName="childText" presStyleLbl="bgAcc1" presStyleIdx="12" presStyleCnt="23" custScaleX="122914">
        <dgm:presLayoutVars>
          <dgm:bulletEnabled val="1"/>
        </dgm:presLayoutVars>
      </dgm:prSet>
      <dgm:spPr/>
    </dgm:pt>
    <dgm:pt modelId="{EC23993F-5976-4D42-A3DD-5D498BFECECE}" type="pres">
      <dgm:prSet presAssocID="{5E040D1F-8B61-493F-882E-BCBAC7CADFE9}" presName="Name13" presStyleLbl="parChTrans1D2" presStyleIdx="13" presStyleCnt="23"/>
      <dgm:spPr/>
    </dgm:pt>
    <dgm:pt modelId="{0B5DED8D-472C-424B-A93B-AF0DCEAD8EC7}" type="pres">
      <dgm:prSet presAssocID="{A7D5781C-16A5-49A2-9518-9959E645BCCF}" presName="childText" presStyleLbl="bgAcc1" presStyleIdx="13" presStyleCnt="23" custScaleX="122914">
        <dgm:presLayoutVars>
          <dgm:bulletEnabled val="1"/>
        </dgm:presLayoutVars>
      </dgm:prSet>
      <dgm:spPr/>
    </dgm:pt>
    <dgm:pt modelId="{70AA74D2-9505-4811-B149-EF4FB1D77313}" type="pres">
      <dgm:prSet presAssocID="{316E55E5-A250-484D-A46A-03BA90EAF054}" presName="Name13" presStyleLbl="parChTrans1D2" presStyleIdx="14" presStyleCnt="23"/>
      <dgm:spPr/>
    </dgm:pt>
    <dgm:pt modelId="{4E968859-4391-4CD9-AAF9-7A37F7BE60CF}" type="pres">
      <dgm:prSet presAssocID="{134CFA05-8D6A-4779-A75B-9F4C3B28EE3B}" presName="childText" presStyleLbl="bgAcc1" presStyleIdx="14" presStyleCnt="23" custScaleX="122188">
        <dgm:presLayoutVars>
          <dgm:bulletEnabled val="1"/>
        </dgm:presLayoutVars>
      </dgm:prSet>
      <dgm:spPr/>
    </dgm:pt>
    <dgm:pt modelId="{74A53880-EACB-44A9-BDD2-A274F8317731}" type="pres">
      <dgm:prSet presAssocID="{BADFD35C-1D99-402D-849C-0D413567EAF8}" presName="root" presStyleCnt="0"/>
      <dgm:spPr/>
    </dgm:pt>
    <dgm:pt modelId="{5EE179EF-B940-4AD2-A61D-0E833FBD06F3}" type="pres">
      <dgm:prSet presAssocID="{BADFD35C-1D99-402D-849C-0D413567EAF8}" presName="rootComposite" presStyleCnt="0"/>
      <dgm:spPr/>
    </dgm:pt>
    <dgm:pt modelId="{F294CC83-54F9-440E-B772-AF006EA8F7B1}" type="pres">
      <dgm:prSet presAssocID="{BADFD35C-1D99-402D-849C-0D413567EAF8}" presName="rootText" presStyleLbl="node1" presStyleIdx="3" presStyleCnt="5" custScaleX="170757"/>
      <dgm:spPr/>
    </dgm:pt>
    <dgm:pt modelId="{E7618A95-8AD2-460E-B5FC-F9F3130292C9}" type="pres">
      <dgm:prSet presAssocID="{BADFD35C-1D99-402D-849C-0D413567EAF8}" presName="rootConnector" presStyleLbl="node1" presStyleIdx="3" presStyleCnt="5"/>
      <dgm:spPr/>
    </dgm:pt>
    <dgm:pt modelId="{F281072E-6F9A-4018-AB48-FE4708EAD055}" type="pres">
      <dgm:prSet presAssocID="{BADFD35C-1D99-402D-849C-0D413567EAF8}" presName="childShape" presStyleCnt="0"/>
      <dgm:spPr/>
    </dgm:pt>
    <dgm:pt modelId="{1B6083ED-4FA5-49B1-905B-A364CCD571A7}" type="pres">
      <dgm:prSet presAssocID="{7226D438-1D2C-4838-9539-0ADDE5D8D99F}" presName="Name13" presStyleLbl="parChTrans1D2" presStyleIdx="15" presStyleCnt="23"/>
      <dgm:spPr/>
    </dgm:pt>
    <dgm:pt modelId="{A85DBD9B-A8AF-4361-BC0A-D42BEBFECB36}" type="pres">
      <dgm:prSet presAssocID="{589804FE-3314-46F2-AD11-1AC264380D81}" presName="childText" presStyleLbl="bgAcc1" presStyleIdx="15" presStyleCnt="23" custScaleX="135132">
        <dgm:presLayoutVars>
          <dgm:bulletEnabled val="1"/>
        </dgm:presLayoutVars>
      </dgm:prSet>
      <dgm:spPr/>
    </dgm:pt>
    <dgm:pt modelId="{FF1BD792-CA16-4529-9CC7-7A6A8B2EA3D8}" type="pres">
      <dgm:prSet presAssocID="{2D64F1B3-391E-4620-9F3C-0048AF16A25C}" presName="Name13" presStyleLbl="parChTrans1D2" presStyleIdx="16" presStyleCnt="23"/>
      <dgm:spPr/>
    </dgm:pt>
    <dgm:pt modelId="{2A541941-C10A-4BF3-8AB6-BC75CE2ED2E2}" type="pres">
      <dgm:prSet presAssocID="{5EDF9C05-B827-4C39-944E-02D9E2E7A7AD}" presName="childText" presStyleLbl="bgAcc1" presStyleIdx="16" presStyleCnt="23" custScaleX="135132">
        <dgm:presLayoutVars>
          <dgm:bulletEnabled val="1"/>
        </dgm:presLayoutVars>
      </dgm:prSet>
      <dgm:spPr/>
    </dgm:pt>
    <dgm:pt modelId="{9E44B173-A6EC-49AD-82B3-154D8B62ED99}" type="pres">
      <dgm:prSet presAssocID="{9F392BDC-884B-4D28-BB69-835CFC3451E0}" presName="Name13" presStyleLbl="parChTrans1D2" presStyleIdx="17" presStyleCnt="23"/>
      <dgm:spPr/>
    </dgm:pt>
    <dgm:pt modelId="{267E126C-CB8E-498B-A641-BDAF7AD07CC8}" type="pres">
      <dgm:prSet presAssocID="{501F3887-ACE0-4A2F-8E11-737B7FCD4A58}" presName="childText" presStyleLbl="bgAcc1" presStyleIdx="17" presStyleCnt="23" custScaleX="135132">
        <dgm:presLayoutVars>
          <dgm:bulletEnabled val="1"/>
        </dgm:presLayoutVars>
      </dgm:prSet>
      <dgm:spPr/>
    </dgm:pt>
    <dgm:pt modelId="{0E89AD9B-2C52-421E-BE10-66B83A06D975}" type="pres">
      <dgm:prSet presAssocID="{CD585E65-34B5-4CC2-AC4E-2A7A2FF7AA3C}" presName="root" presStyleCnt="0"/>
      <dgm:spPr/>
    </dgm:pt>
    <dgm:pt modelId="{0BC2B7B1-77EC-4D8D-ACEF-0D63CC9C73B0}" type="pres">
      <dgm:prSet presAssocID="{CD585E65-34B5-4CC2-AC4E-2A7A2FF7AA3C}" presName="rootComposite" presStyleCnt="0"/>
      <dgm:spPr/>
    </dgm:pt>
    <dgm:pt modelId="{CD05DF05-9D5A-4819-BA4C-9B2A4F619D0A}" type="pres">
      <dgm:prSet presAssocID="{CD585E65-34B5-4CC2-AC4E-2A7A2FF7AA3C}" presName="rootText" presStyleLbl="node1" presStyleIdx="4" presStyleCnt="5" custScaleX="141106"/>
      <dgm:spPr/>
    </dgm:pt>
    <dgm:pt modelId="{084A1E01-F7AC-4DF3-A5AD-DCA7F7D9D636}" type="pres">
      <dgm:prSet presAssocID="{CD585E65-34B5-4CC2-AC4E-2A7A2FF7AA3C}" presName="rootConnector" presStyleLbl="node1" presStyleIdx="4" presStyleCnt="5"/>
      <dgm:spPr/>
    </dgm:pt>
    <dgm:pt modelId="{9DABF0BF-87E4-485F-A926-0420FB57FAAD}" type="pres">
      <dgm:prSet presAssocID="{CD585E65-34B5-4CC2-AC4E-2A7A2FF7AA3C}" presName="childShape" presStyleCnt="0"/>
      <dgm:spPr/>
    </dgm:pt>
    <dgm:pt modelId="{4A4C0BD9-E323-4D3F-BB2C-9875C0686090}" type="pres">
      <dgm:prSet presAssocID="{39FEBF6D-E521-4225-A22E-39D5AB17B5BB}" presName="Name13" presStyleLbl="parChTrans1D2" presStyleIdx="18" presStyleCnt="23"/>
      <dgm:spPr/>
    </dgm:pt>
    <dgm:pt modelId="{D487FC49-9A8D-4877-B03F-3027B871470E}" type="pres">
      <dgm:prSet presAssocID="{71128134-5B5C-4DCE-890B-A516BC855780}" presName="childText" presStyleLbl="bgAcc1" presStyleIdx="18" presStyleCnt="23" custScaleX="128374">
        <dgm:presLayoutVars>
          <dgm:bulletEnabled val="1"/>
        </dgm:presLayoutVars>
      </dgm:prSet>
      <dgm:spPr/>
    </dgm:pt>
    <dgm:pt modelId="{D5E314D4-3E16-4972-AFFF-E81656FD0E38}" type="pres">
      <dgm:prSet presAssocID="{90DDADC0-E0E2-41B2-8D45-AF82DA40FC78}" presName="Name13" presStyleLbl="parChTrans1D2" presStyleIdx="19" presStyleCnt="23"/>
      <dgm:spPr/>
    </dgm:pt>
    <dgm:pt modelId="{74FBB443-BD7A-434D-BD90-2A28FB6F202A}" type="pres">
      <dgm:prSet presAssocID="{9F8AD1ED-DC3E-487F-BD22-D4393644987B}" presName="childText" presStyleLbl="bgAcc1" presStyleIdx="19" presStyleCnt="23" custScaleX="128374">
        <dgm:presLayoutVars>
          <dgm:bulletEnabled val="1"/>
        </dgm:presLayoutVars>
      </dgm:prSet>
      <dgm:spPr/>
    </dgm:pt>
    <dgm:pt modelId="{72C23879-89CB-4808-B2FD-D1247CE7CAD7}" type="pres">
      <dgm:prSet presAssocID="{532A0062-D4A9-4582-ACBD-3A37CB46B756}" presName="Name13" presStyleLbl="parChTrans1D2" presStyleIdx="20" presStyleCnt="23"/>
      <dgm:spPr/>
    </dgm:pt>
    <dgm:pt modelId="{FB9E6E8A-2E56-4D1E-9F39-2D4F6D9207DB}" type="pres">
      <dgm:prSet presAssocID="{EB75DFE3-242D-476D-8BF9-6EFDD1156C6D}" presName="childText" presStyleLbl="bgAcc1" presStyleIdx="20" presStyleCnt="23" custScaleX="128374">
        <dgm:presLayoutVars>
          <dgm:bulletEnabled val="1"/>
        </dgm:presLayoutVars>
      </dgm:prSet>
      <dgm:spPr/>
    </dgm:pt>
    <dgm:pt modelId="{E52BC603-DA7E-44AD-B7ED-B2DE905CA8EA}" type="pres">
      <dgm:prSet presAssocID="{DAA195FE-0A40-402D-A3BB-B890E9B88A6D}" presName="Name13" presStyleLbl="parChTrans1D2" presStyleIdx="21" presStyleCnt="23"/>
      <dgm:spPr/>
    </dgm:pt>
    <dgm:pt modelId="{91E32F03-6208-4F29-85DD-87D6108B9F7B}" type="pres">
      <dgm:prSet presAssocID="{3AD6DDA5-50C1-47C6-9719-D17E8E517432}" presName="childText" presStyleLbl="bgAcc1" presStyleIdx="21" presStyleCnt="23" custScaleX="128374">
        <dgm:presLayoutVars>
          <dgm:bulletEnabled val="1"/>
        </dgm:presLayoutVars>
      </dgm:prSet>
      <dgm:spPr/>
    </dgm:pt>
    <dgm:pt modelId="{0BDA2ADF-A862-4977-BC94-5B677F326305}" type="pres">
      <dgm:prSet presAssocID="{D8AD90C6-5ED0-4E2B-9E07-057BBE8152A0}" presName="Name13" presStyleLbl="parChTrans1D2" presStyleIdx="22" presStyleCnt="23"/>
      <dgm:spPr/>
    </dgm:pt>
    <dgm:pt modelId="{FB3C4776-9E2D-452C-8E25-C94CC169BE76}" type="pres">
      <dgm:prSet presAssocID="{D1BDF1A7-C5E7-4653-95CA-67B501B9A108}" presName="childText" presStyleLbl="bgAcc1" presStyleIdx="22" presStyleCnt="23" custScaleX="128374">
        <dgm:presLayoutVars>
          <dgm:bulletEnabled val="1"/>
        </dgm:presLayoutVars>
      </dgm:prSet>
      <dgm:spPr/>
    </dgm:pt>
  </dgm:ptLst>
  <dgm:cxnLst>
    <dgm:cxn modelId="{CC1DAB03-59B7-4E1A-B94B-950A50097045}" srcId="{62BD9FC4-665E-4FA5-AEB6-0CE84A509DD9}" destId="{ED3B856C-8893-4CD5-904A-9499BF5F679E}" srcOrd="1" destOrd="0" parTransId="{EE720D32-06F5-48C9-9C9A-1B0D50439242}" sibTransId="{B69A5B5C-A11C-4935-BC4B-D262D21E02C6}"/>
    <dgm:cxn modelId="{DA258604-719E-43B2-A77F-1B083C033F5E}" srcId="{1EBEB38A-93A1-4130-8F25-4E6B83DC7E7B}" destId="{165A6CD3-D58D-4B37-8B8B-5EBE1CD3A17F}" srcOrd="2" destOrd="0" parTransId="{06410D0E-00FE-4318-B22C-46DD4E7E8929}" sibTransId="{B1438CCC-B0A9-408F-9803-7B3BF5F43371}"/>
    <dgm:cxn modelId="{BCFCEB09-0578-414F-9EF2-A2FB75B36393}" type="presOf" srcId="{EE720D32-06F5-48C9-9C9A-1B0D50439242}" destId="{A4C6B96E-5F9E-404E-A767-A697C32CF740}" srcOrd="0" destOrd="0" presId="urn:microsoft.com/office/officeart/2005/8/layout/hierarchy3"/>
    <dgm:cxn modelId="{43B2710A-3674-452A-A4C3-4366C7137D69}" type="presOf" srcId="{BADFD35C-1D99-402D-849C-0D413567EAF8}" destId="{F294CC83-54F9-440E-B772-AF006EA8F7B1}" srcOrd="0" destOrd="0" presId="urn:microsoft.com/office/officeart/2005/8/layout/hierarchy3"/>
    <dgm:cxn modelId="{20B1960A-0D02-45FB-A6F6-3FD1453C578B}" type="presOf" srcId="{62BD9FC4-665E-4FA5-AEB6-0CE84A509DD9}" destId="{D552E700-DA84-423C-8626-8C7BC1DA8019}" srcOrd="0" destOrd="0" presId="urn:microsoft.com/office/officeart/2005/8/layout/hierarchy3"/>
    <dgm:cxn modelId="{C970830D-223B-455E-8A00-1C34857C4208}" type="presOf" srcId="{CD585E65-34B5-4CC2-AC4E-2A7A2FF7AA3C}" destId="{CD05DF05-9D5A-4819-BA4C-9B2A4F619D0A}" srcOrd="0" destOrd="0" presId="urn:microsoft.com/office/officeart/2005/8/layout/hierarchy3"/>
    <dgm:cxn modelId="{0B89A40F-7F6C-4A7D-9756-8B22013CC04F}" type="presOf" srcId="{134CFA05-8D6A-4779-A75B-9F4C3B28EE3B}" destId="{4E968859-4391-4CD9-AAF9-7A37F7BE60CF}" srcOrd="0" destOrd="0" presId="urn:microsoft.com/office/officeart/2005/8/layout/hierarchy3"/>
    <dgm:cxn modelId="{41C1EF10-D764-4ED5-B43E-622996160A58}" type="presOf" srcId="{28DDBE56-955C-49EC-BD71-8F33661E8C19}" destId="{5DC3B7AA-D248-461A-8BF2-D11B120FBB7A}" srcOrd="0" destOrd="0" presId="urn:microsoft.com/office/officeart/2005/8/layout/hierarchy3"/>
    <dgm:cxn modelId="{3CAC7913-8C0F-4B9D-B28D-866BAE834087}" type="presOf" srcId="{1EBCC162-F057-4B6B-A99E-DEC740ABA9C3}" destId="{2A3C6F40-E0F1-4286-80C2-81989C8ACF54}" srcOrd="0" destOrd="0" presId="urn:microsoft.com/office/officeart/2005/8/layout/hierarchy3"/>
    <dgm:cxn modelId="{AD8D8719-C03F-4E56-88DB-E442A0BEEB09}" srcId="{CD585E65-34B5-4CC2-AC4E-2A7A2FF7AA3C}" destId="{3AD6DDA5-50C1-47C6-9719-D17E8E517432}" srcOrd="3" destOrd="0" parTransId="{DAA195FE-0A40-402D-A3BB-B890E9B88A6D}" sibTransId="{6AC0F065-6664-426D-8D2E-AD8804ECC4E9}"/>
    <dgm:cxn modelId="{167A7920-56BC-4436-B26B-609E397A9A3F}" srcId="{F9B198AC-2C47-413D-9409-C8DF934F3DDB}" destId="{67674236-8154-44F8-91F1-8F166CFFA34C}" srcOrd="5" destOrd="0" parTransId="{0D0CDBBE-4095-4694-BDAB-4521FD1A7323}" sibTransId="{5D0384EB-721D-4F5E-A613-EF63497C018B}"/>
    <dgm:cxn modelId="{4040E820-EF99-4C3A-8B0B-A0EFD5B7AE24}" type="presOf" srcId="{D1BDF1A7-C5E7-4653-95CA-67B501B9A108}" destId="{FB3C4776-9E2D-452C-8E25-C94CC169BE76}" srcOrd="0" destOrd="0" presId="urn:microsoft.com/office/officeart/2005/8/layout/hierarchy3"/>
    <dgm:cxn modelId="{AE209021-19F9-42F1-85B7-C600F4152EB4}" type="presOf" srcId="{39FEBF6D-E521-4225-A22E-39D5AB17B5BB}" destId="{4A4C0BD9-E323-4D3F-BB2C-9875C0686090}" srcOrd="0" destOrd="0" presId="urn:microsoft.com/office/officeart/2005/8/layout/hierarchy3"/>
    <dgm:cxn modelId="{BA188D22-23BB-445A-BE52-14EF1D13BA72}" type="presOf" srcId="{BADFD35C-1D99-402D-849C-0D413567EAF8}" destId="{E7618A95-8AD2-460E-B5FC-F9F3130292C9}" srcOrd="1" destOrd="0" presId="urn:microsoft.com/office/officeart/2005/8/layout/hierarchy3"/>
    <dgm:cxn modelId="{9549962A-4C72-4535-87E6-296C288D29A0}" type="presOf" srcId="{1EBEB38A-93A1-4130-8F25-4E6B83DC7E7B}" destId="{1C7E5029-F13A-4074-A6FE-C9E4BD842632}" srcOrd="1" destOrd="0" presId="urn:microsoft.com/office/officeart/2005/8/layout/hierarchy3"/>
    <dgm:cxn modelId="{B1ECF42A-140D-4EB3-898C-E87AF01D6C18}" type="presOf" srcId="{4926EEEB-956A-4C1D-9F97-5A1907A48A08}" destId="{F20B4C92-74DC-4A8D-ACC8-5DB1042E36F1}" srcOrd="0" destOrd="0" presId="urn:microsoft.com/office/officeart/2005/8/layout/hierarchy3"/>
    <dgm:cxn modelId="{4FEEC92C-FE87-4019-BE6E-E4966976E3B1}" srcId="{1AA93B1E-6D4D-4186-89DF-390B67E5B51B}" destId="{62BD9FC4-665E-4FA5-AEB6-0CE84A509DD9}" srcOrd="1" destOrd="0" parTransId="{7228AC42-6CDA-4B4F-AF10-01F2E11FD5B1}" sibTransId="{65E0F98E-A705-44D7-BA2E-BFEE2C65594D}"/>
    <dgm:cxn modelId="{C29E8A30-7937-439F-B8DB-7D8AA2C38C88}" srcId="{BADFD35C-1D99-402D-849C-0D413567EAF8}" destId="{501F3887-ACE0-4A2F-8E11-737B7FCD4A58}" srcOrd="2" destOrd="0" parTransId="{9F392BDC-884B-4D28-BB69-835CFC3451E0}" sibTransId="{BF2A34BF-67A9-4587-BCA5-C765E9DD6910}"/>
    <dgm:cxn modelId="{26E79832-69C0-4B97-9472-60678EC26FAB}" srcId="{1EBEB38A-93A1-4130-8F25-4E6B83DC7E7B}" destId="{A7D5781C-16A5-49A2-9518-9959E645BCCF}" srcOrd="3" destOrd="0" parTransId="{5E040D1F-8B61-493F-882E-BCBAC7CADFE9}" sibTransId="{B5E64201-A010-4F7D-88E3-F7E4DBADAB63}"/>
    <dgm:cxn modelId="{D2B9E85C-5FAB-429C-9F34-24E8F4FDDCA2}" type="presOf" srcId="{67674236-8154-44F8-91F1-8F166CFFA34C}" destId="{BF42B8FA-AF9E-4D80-B5BC-2FA8F956938C}" srcOrd="0" destOrd="0" presId="urn:microsoft.com/office/officeart/2005/8/layout/hierarchy3"/>
    <dgm:cxn modelId="{819C8665-9804-495D-BB88-E3440039D0A6}" srcId="{1EBEB38A-93A1-4130-8F25-4E6B83DC7E7B}" destId="{134CFA05-8D6A-4779-A75B-9F4C3B28EE3B}" srcOrd="4" destOrd="0" parTransId="{316E55E5-A250-484D-A46A-03BA90EAF054}" sibTransId="{063CAF62-8D67-403D-83F7-520FCA967AF3}"/>
    <dgm:cxn modelId="{D6684967-BF57-406E-89DF-7036E6134DB6}" type="presOf" srcId="{D8AD90C6-5ED0-4E2B-9E07-057BBE8152A0}" destId="{0BDA2ADF-A862-4977-BC94-5B677F326305}" srcOrd="0" destOrd="0" presId="urn:microsoft.com/office/officeart/2005/8/layout/hierarchy3"/>
    <dgm:cxn modelId="{E0099049-7A7D-4757-A2D3-A9472DA05B46}" type="presOf" srcId="{589804FE-3314-46F2-AD11-1AC264380D81}" destId="{A85DBD9B-A8AF-4361-BC0A-D42BEBFECB36}" srcOrd="0" destOrd="0" presId="urn:microsoft.com/office/officeart/2005/8/layout/hierarchy3"/>
    <dgm:cxn modelId="{7841774B-CA66-4828-99A5-4529FA706D79}" type="presOf" srcId="{9D911D82-905C-44C1-962C-75B2608ACDED}" destId="{6EC39F29-F8B8-4729-8F76-A47D5715FF43}" srcOrd="0" destOrd="0" presId="urn:microsoft.com/office/officeart/2005/8/layout/hierarchy3"/>
    <dgm:cxn modelId="{0CB9A14B-9AB0-4F00-AC4F-2F7E2388B071}" srcId="{62BD9FC4-665E-4FA5-AEB6-0CE84A509DD9}" destId="{1EBCC162-F057-4B6B-A99E-DEC740ABA9C3}" srcOrd="2" destOrd="0" parTransId="{62631F13-33DD-4524-9A26-C325E6B3575A}" sibTransId="{328A1018-99FF-4976-85E8-8DE2F8EB2ABB}"/>
    <dgm:cxn modelId="{54EEEE6B-737B-42B4-A3B8-62CDA0CA1FB1}" type="presOf" srcId="{1EBEB38A-93A1-4130-8F25-4E6B83DC7E7B}" destId="{41659E2E-FD8C-4DD4-A326-DDF3CE9A28ED}" srcOrd="0" destOrd="0" presId="urn:microsoft.com/office/officeart/2005/8/layout/hierarchy3"/>
    <dgm:cxn modelId="{0673234D-DDD2-4FAC-92EE-4867ADF8B0D0}" type="presOf" srcId="{F9B198AC-2C47-413D-9409-C8DF934F3DDB}" destId="{CB564F0F-4531-426B-9DF9-1E33CDE7F0AD}" srcOrd="1" destOrd="0" presId="urn:microsoft.com/office/officeart/2005/8/layout/hierarchy3"/>
    <dgm:cxn modelId="{0076EF4E-74B7-4458-9E31-0B82A19CE6F6}" type="presOf" srcId="{165A6CD3-D58D-4B37-8B8B-5EBE1CD3A17F}" destId="{8D2F6218-7762-441C-804E-64C3A11C7E9F}" srcOrd="0" destOrd="0" presId="urn:microsoft.com/office/officeart/2005/8/layout/hierarchy3"/>
    <dgm:cxn modelId="{0FCF0650-C9A8-4DE2-A48E-7BCF76D215C9}" srcId="{1AA93B1E-6D4D-4186-89DF-390B67E5B51B}" destId="{1EBEB38A-93A1-4130-8F25-4E6B83DC7E7B}" srcOrd="2" destOrd="0" parTransId="{C8D71F28-F273-4F44-8DF3-049BC6E4498B}" sibTransId="{8AA9BB0E-E79D-458E-8C3A-9DF5CE739A7B}"/>
    <dgm:cxn modelId="{FDA48F50-B574-4403-B184-58FE5FED8E1E}" type="presOf" srcId="{55F90D90-B6D3-4502-98C6-69C779D285FB}" destId="{8E46C4CC-9D37-4C3D-8729-B9E04B10E351}" srcOrd="0" destOrd="0" presId="urn:microsoft.com/office/officeart/2005/8/layout/hierarchy3"/>
    <dgm:cxn modelId="{0044A372-FDA9-4859-BEEE-C21A8F65B097}" type="presOf" srcId="{501F3887-ACE0-4A2F-8E11-737B7FCD4A58}" destId="{267E126C-CB8E-498B-A641-BDAF7AD07CC8}" srcOrd="0" destOrd="0" presId="urn:microsoft.com/office/officeart/2005/8/layout/hierarchy3"/>
    <dgm:cxn modelId="{11841873-C8F9-423C-8C29-243A8435B453}" srcId="{1EBEB38A-93A1-4130-8F25-4E6B83DC7E7B}" destId="{45848C6A-F0EE-417E-BFF2-D0A7CBE645E1}" srcOrd="0" destOrd="0" parTransId="{71BD87D2-CEA0-41D0-A326-C7552A2588A0}" sibTransId="{7E04DF8C-9B63-45D3-AF78-F010680CED80}"/>
    <dgm:cxn modelId="{8FCA8153-3096-4620-9142-08927646C53A}" type="presOf" srcId="{2D64F1B3-391E-4620-9F3C-0048AF16A25C}" destId="{FF1BD792-CA16-4529-9CC7-7A6A8B2EA3D8}" srcOrd="0" destOrd="0" presId="urn:microsoft.com/office/officeart/2005/8/layout/hierarchy3"/>
    <dgm:cxn modelId="{26833E54-9B48-403B-93FF-2092449112C8}" type="presOf" srcId="{8702D64B-A3C7-421B-A77C-582668840388}" destId="{10430816-1780-4C51-9AFF-A76254309815}" srcOrd="0" destOrd="0" presId="urn:microsoft.com/office/officeart/2005/8/layout/hierarchy3"/>
    <dgm:cxn modelId="{B3CAC755-CCE6-49DD-95EA-D430F05888EB}" type="presOf" srcId="{9F8AD1ED-DC3E-487F-BD22-D4393644987B}" destId="{74FBB443-BD7A-434D-BD90-2A28FB6F202A}" srcOrd="0" destOrd="0" presId="urn:microsoft.com/office/officeart/2005/8/layout/hierarchy3"/>
    <dgm:cxn modelId="{84C53757-3275-4B17-9854-07F26D2BB776}" type="presOf" srcId="{5A4C0348-AFE0-4CE1-933C-4E11D9AE8206}" destId="{ABFFF1A6-8C7D-4CB1-9D6F-8060A018A82B}" srcOrd="0" destOrd="0" presId="urn:microsoft.com/office/officeart/2005/8/layout/hierarchy3"/>
    <dgm:cxn modelId="{7AB4205A-74C3-4841-B90A-8CB87550AB1A}" type="presOf" srcId="{316E55E5-A250-484D-A46A-03BA90EAF054}" destId="{70AA74D2-9505-4811-B149-EF4FB1D77313}" srcOrd="0" destOrd="0" presId="urn:microsoft.com/office/officeart/2005/8/layout/hierarchy3"/>
    <dgm:cxn modelId="{D50F477A-45A6-47F5-BFF0-D56B3820F842}" srcId="{1EBEB38A-93A1-4130-8F25-4E6B83DC7E7B}" destId="{9D911D82-905C-44C1-962C-75B2608ACDED}" srcOrd="1" destOrd="0" parTransId="{7F932D9F-79F8-45A7-998F-EE06B09F8547}" sibTransId="{7AA4F264-4A3B-413B-8542-8E0D82215103}"/>
    <dgm:cxn modelId="{43B7E95A-0217-46AE-9268-29EAF6D8B31F}" type="presOf" srcId="{45848C6A-F0EE-417E-BFF2-D0A7CBE645E1}" destId="{89AEC28D-ADC8-4EBE-9F47-D1C49699076B}" srcOrd="0" destOrd="0" presId="urn:microsoft.com/office/officeart/2005/8/layout/hierarchy3"/>
    <dgm:cxn modelId="{51375B7E-B49E-46F4-AB76-935CFFFAA454}" srcId="{F9B198AC-2C47-413D-9409-C8DF934F3DDB}" destId="{76D5FF2D-7C1A-40D0-933A-123DB9156EDE}" srcOrd="4" destOrd="0" parTransId="{B75DDFCC-280F-4CD2-BDA0-2DF563381D39}" sibTransId="{85CBAD39-9D44-4F47-8261-8583284A1D42}"/>
    <dgm:cxn modelId="{2AE19380-E770-41D5-898D-D6D8D7E4B3EB}" srcId="{F9B198AC-2C47-413D-9409-C8DF934F3DDB}" destId="{F20F8F98-D33C-480E-ADEB-BD497E75705F}" srcOrd="1" destOrd="0" parTransId="{978AA4A4-457E-4EC8-A5B9-8D83E6C63547}" sibTransId="{8709F40B-1A60-4C9D-9CAC-43D500BB83C8}"/>
    <dgm:cxn modelId="{19C28782-56CB-4368-B532-A740AE7F4364}" srcId="{F9B198AC-2C47-413D-9409-C8DF934F3DDB}" destId="{28DDBE56-955C-49EC-BD71-8F33661E8C19}" srcOrd="0" destOrd="0" parTransId="{13FF123B-77C1-470D-B82D-C1C977CB9C0C}" sibTransId="{EB34C78F-D423-47D3-AC25-99EC752224EF}"/>
    <dgm:cxn modelId="{4178A783-50D5-42EF-BDB1-628A00C1D67F}" type="presOf" srcId="{ED3B856C-8893-4CD5-904A-9499BF5F679E}" destId="{8D9F5E91-EBF7-4754-B207-F115F9C0C52D}" srcOrd="0" destOrd="0" presId="urn:microsoft.com/office/officeart/2005/8/layout/hierarchy3"/>
    <dgm:cxn modelId="{F3A0F483-288A-4853-B220-F7478251407B}" srcId="{CD585E65-34B5-4CC2-AC4E-2A7A2FF7AA3C}" destId="{D1BDF1A7-C5E7-4653-95CA-67B501B9A108}" srcOrd="4" destOrd="0" parTransId="{D8AD90C6-5ED0-4E2B-9E07-057BBE8152A0}" sibTransId="{F38A869E-4D78-4C3A-9800-22C9644DCFC7}"/>
    <dgm:cxn modelId="{22E37E8A-1129-4DD8-BFC7-F49E584EFC32}" type="presOf" srcId="{1AA93B1E-6D4D-4186-89DF-390B67E5B51B}" destId="{E0675A3D-B129-473C-9EBF-3FA86545CAE1}" srcOrd="0" destOrd="0" presId="urn:microsoft.com/office/officeart/2005/8/layout/hierarchy3"/>
    <dgm:cxn modelId="{07C22990-DF3E-401A-8C78-46F3114F0997}" type="presOf" srcId="{62631F13-33DD-4524-9A26-C325E6B3575A}" destId="{0E97070B-8044-474B-9C1B-5F3E586FEAC0}" srcOrd="0" destOrd="0" presId="urn:microsoft.com/office/officeart/2005/8/layout/hierarchy3"/>
    <dgm:cxn modelId="{FDB8FB93-7010-40AC-8338-E97B74097DC2}" srcId="{1AA93B1E-6D4D-4186-89DF-390B67E5B51B}" destId="{BADFD35C-1D99-402D-849C-0D413567EAF8}" srcOrd="3" destOrd="0" parTransId="{27ACC9FB-CDAB-4031-B8BA-F52E5A2E210D}" sibTransId="{CAC6F137-1E15-4C67-9BB4-AC77B7B759E8}"/>
    <dgm:cxn modelId="{564A2C96-5E23-466D-A297-0CD38EF7A12D}" srcId="{CD585E65-34B5-4CC2-AC4E-2A7A2FF7AA3C}" destId="{9F8AD1ED-DC3E-487F-BD22-D4393644987B}" srcOrd="1" destOrd="0" parTransId="{90DDADC0-E0E2-41B2-8D45-AF82DA40FC78}" sibTransId="{07D20E68-E98D-4C1E-A3E2-5CC1C01AA503}"/>
    <dgm:cxn modelId="{E4BCA396-7B55-4410-A36B-131CE668D288}" type="presOf" srcId="{71128134-5B5C-4DCE-890B-A516BC855780}" destId="{D487FC49-9A8D-4877-B03F-3027B871470E}" srcOrd="0" destOrd="0" presId="urn:microsoft.com/office/officeart/2005/8/layout/hierarchy3"/>
    <dgm:cxn modelId="{4D110597-2DB8-44FE-BAB8-FBD92BB57B75}" type="presOf" srcId="{5EDF9C05-B827-4C39-944E-02D9E2E7A7AD}" destId="{2A541941-C10A-4BF3-8AB6-BC75CE2ED2E2}" srcOrd="0" destOrd="0" presId="urn:microsoft.com/office/officeart/2005/8/layout/hierarchy3"/>
    <dgm:cxn modelId="{E3943897-CB0C-4361-B3E5-5D04A45BB84A}" srcId="{BADFD35C-1D99-402D-849C-0D413567EAF8}" destId="{589804FE-3314-46F2-AD11-1AC264380D81}" srcOrd="0" destOrd="0" parTransId="{7226D438-1D2C-4838-9539-0ADDE5D8D99F}" sibTransId="{711C6DED-E725-4B5E-A430-7FEC3EC79F30}"/>
    <dgm:cxn modelId="{D130C39B-D7DD-4652-A7B8-479B581268E2}" type="presOf" srcId="{C0AC39C5-B3ED-451C-AB1A-773EBF32F4DC}" destId="{831169E2-6813-41F6-A292-08E59F7922F3}" srcOrd="0" destOrd="0" presId="urn:microsoft.com/office/officeart/2005/8/layout/hierarchy3"/>
    <dgm:cxn modelId="{1CC0529C-3D29-4551-8730-5BC4D8E49950}" type="presOf" srcId="{DAA195FE-0A40-402D-A3BB-B890E9B88A6D}" destId="{E52BC603-DA7E-44AD-B7ED-B2DE905CA8EA}" srcOrd="0" destOrd="0" presId="urn:microsoft.com/office/officeart/2005/8/layout/hierarchy3"/>
    <dgm:cxn modelId="{30541AA5-5053-4B7B-8533-925A10BFAF34}" type="presOf" srcId="{32354354-2854-4699-A5E3-A9A272760F23}" destId="{5D449F71-F1C0-4C9D-839E-D1C995F717D6}" srcOrd="0" destOrd="0" presId="urn:microsoft.com/office/officeart/2005/8/layout/hierarchy3"/>
    <dgm:cxn modelId="{E1A0BEA6-96DD-45C2-B9FA-20AED8126518}" type="presOf" srcId="{7F932D9F-79F8-45A7-998F-EE06B09F8547}" destId="{A4F72611-AD69-42FE-8015-AF4C3E641C74}" srcOrd="0" destOrd="0" presId="urn:microsoft.com/office/officeart/2005/8/layout/hierarchy3"/>
    <dgm:cxn modelId="{9D7179A8-6ED6-4580-84DB-B3B72BFBB619}" type="presOf" srcId="{76D5FF2D-7C1A-40D0-933A-123DB9156EDE}" destId="{3415C81B-AD69-4C1F-8A8A-AC79DE5A7E1B}" srcOrd="0" destOrd="0" presId="urn:microsoft.com/office/officeart/2005/8/layout/hierarchy3"/>
    <dgm:cxn modelId="{6B84F9A9-830C-48C4-BE5D-F99B26165A46}" type="presOf" srcId="{A7D5781C-16A5-49A2-9518-9959E645BCCF}" destId="{0B5DED8D-472C-424B-A93B-AF0DCEAD8EC7}" srcOrd="0" destOrd="0" presId="urn:microsoft.com/office/officeart/2005/8/layout/hierarchy3"/>
    <dgm:cxn modelId="{F84E6CAA-65FE-4861-9653-2A0231BA42A0}" type="presOf" srcId="{CD585E65-34B5-4CC2-AC4E-2A7A2FF7AA3C}" destId="{084A1E01-F7AC-4DF3-A5AD-DCA7F7D9D636}" srcOrd="1" destOrd="0" presId="urn:microsoft.com/office/officeart/2005/8/layout/hierarchy3"/>
    <dgm:cxn modelId="{993785AA-9743-4345-9A18-C0D500D6E05C}" type="presOf" srcId="{F9B198AC-2C47-413D-9409-C8DF934F3DDB}" destId="{631830CA-4535-499B-863C-697BBA46E38D}" srcOrd="0" destOrd="0" presId="urn:microsoft.com/office/officeart/2005/8/layout/hierarchy3"/>
    <dgm:cxn modelId="{8F8DC5AD-8926-4EE6-9A7D-AE8018536BDB}" srcId="{62BD9FC4-665E-4FA5-AEB6-0CE84A509DD9}" destId="{9C486F45-4F1A-4158-A5F0-60C3159FB9E4}" srcOrd="3" destOrd="0" parTransId="{55F90D90-B6D3-4502-98C6-69C779D285FB}" sibTransId="{68E68BF9-488F-422F-97F1-8CC65FCF542F}"/>
    <dgm:cxn modelId="{A95E09B5-3DF5-47C9-914B-04C19E81BFF5}" type="presOf" srcId="{E5D89B5F-08F5-42D7-90EC-F1007FBCDE78}" destId="{B63DD8AF-020B-4DD2-A121-770254268D78}" srcOrd="0" destOrd="0" presId="urn:microsoft.com/office/officeart/2005/8/layout/hierarchy3"/>
    <dgm:cxn modelId="{AA2765BF-3DD2-4114-98ED-19439873B9DC}" type="presOf" srcId="{62BD9FC4-665E-4FA5-AEB6-0CE84A509DD9}" destId="{BA6683BF-D4AB-4EE0-A258-AB2B6581C3BA}" srcOrd="1" destOrd="0" presId="urn:microsoft.com/office/officeart/2005/8/layout/hierarchy3"/>
    <dgm:cxn modelId="{8E8E8BC7-80D5-4402-9A44-245AD0FF6B46}" srcId="{1AA93B1E-6D4D-4186-89DF-390B67E5B51B}" destId="{F9B198AC-2C47-413D-9409-C8DF934F3DDB}" srcOrd="0" destOrd="0" parTransId="{751E0EE4-3096-4207-87AC-FE01FAC8F1A9}" sibTransId="{B785783D-0E8D-4A2B-9554-EE56B9264FA9}"/>
    <dgm:cxn modelId="{330588C8-9AC0-4BBE-9150-91761E1FBCC1}" srcId="{CD585E65-34B5-4CC2-AC4E-2A7A2FF7AA3C}" destId="{EB75DFE3-242D-476D-8BF9-6EFDD1156C6D}" srcOrd="2" destOrd="0" parTransId="{532A0062-D4A9-4582-ACBD-3A37CB46B756}" sibTransId="{B3BB9177-7C0E-4999-9906-D408BC121147}"/>
    <dgm:cxn modelId="{96301DCC-16DF-457E-86AE-BCE5A73EA158}" srcId="{1AA93B1E-6D4D-4186-89DF-390B67E5B51B}" destId="{CD585E65-34B5-4CC2-AC4E-2A7A2FF7AA3C}" srcOrd="4" destOrd="0" parTransId="{677C5C35-C8ED-4A54-93C3-11F537CCB19B}" sibTransId="{1A9031FF-BE81-49CD-9213-BF5C9089D7FE}"/>
    <dgm:cxn modelId="{0F77ACCF-2D52-424B-956D-59A427796F06}" type="presOf" srcId="{06410D0E-00FE-4318-B22C-46DD4E7E8929}" destId="{9914723C-BF0D-4444-B5A0-E9772B13955E}" srcOrd="0" destOrd="0" presId="urn:microsoft.com/office/officeart/2005/8/layout/hierarchy3"/>
    <dgm:cxn modelId="{7E3698D0-D65C-4DE2-A68A-AAE2D64E5C9E}" type="presOf" srcId="{5E040D1F-8B61-493F-882E-BCBAC7CADFE9}" destId="{EC23993F-5976-4D42-A3DD-5D498BFECECE}" srcOrd="0" destOrd="0" presId="urn:microsoft.com/office/officeart/2005/8/layout/hierarchy3"/>
    <dgm:cxn modelId="{5F186FD1-1B64-4243-B922-9989B120E900}" type="presOf" srcId="{0D0CDBBE-4095-4694-BDAB-4521FD1A7323}" destId="{1CD1E2C0-3C0A-4E4B-8AFD-53EABF4D3672}" srcOrd="0" destOrd="0" presId="urn:microsoft.com/office/officeart/2005/8/layout/hierarchy3"/>
    <dgm:cxn modelId="{BCBE32D3-772D-4C35-8E02-09030E3703D5}" type="presOf" srcId="{EB75DFE3-242D-476D-8BF9-6EFDD1156C6D}" destId="{FB9E6E8A-2E56-4D1E-9F39-2D4F6D9207DB}" srcOrd="0" destOrd="0" presId="urn:microsoft.com/office/officeart/2005/8/layout/hierarchy3"/>
    <dgm:cxn modelId="{6A7D6ED9-1BF1-4F3F-9ED1-E4B64CD1276D}" srcId="{CD585E65-34B5-4CC2-AC4E-2A7A2FF7AA3C}" destId="{71128134-5B5C-4DCE-890B-A516BC855780}" srcOrd="0" destOrd="0" parTransId="{39FEBF6D-E521-4225-A22E-39D5AB17B5BB}" sibTransId="{5D789BB3-5AC8-4814-9731-16E3B3269818}"/>
    <dgm:cxn modelId="{765793D9-C755-4661-9230-649505381649}" type="presOf" srcId="{532A0062-D4A9-4582-ACBD-3A37CB46B756}" destId="{72C23879-89CB-4808-B2FD-D1247CE7CAD7}" srcOrd="0" destOrd="0" presId="urn:microsoft.com/office/officeart/2005/8/layout/hierarchy3"/>
    <dgm:cxn modelId="{E37B9DDC-18B9-4328-B67A-1FEFE4431F2E}" type="presOf" srcId="{90DDADC0-E0E2-41B2-8D45-AF82DA40FC78}" destId="{D5E314D4-3E16-4972-AFFF-E81656FD0E38}" srcOrd="0" destOrd="0" presId="urn:microsoft.com/office/officeart/2005/8/layout/hierarchy3"/>
    <dgm:cxn modelId="{7D9BDADD-B871-4F5B-9256-B7C5A31C4ABF}" srcId="{62BD9FC4-665E-4FA5-AEB6-0CE84A509DD9}" destId="{8702D64B-A3C7-421B-A77C-582668840388}" srcOrd="0" destOrd="0" parTransId="{4926EEEB-956A-4C1D-9F97-5A1907A48A08}" sibTransId="{A8722A55-3097-42B3-B608-EA99A0311BB5}"/>
    <dgm:cxn modelId="{EC4E98E2-ECBE-4884-A0A3-D38EB8BC8CBF}" type="presOf" srcId="{9C486F45-4F1A-4158-A5F0-60C3159FB9E4}" destId="{5B9DF3A2-1143-414E-8C0C-E99180288516}" srcOrd="0" destOrd="0" presId="urn:microsoft.com/office/officeart/2005/8/layout/hierarchy3"/>
    <dgm:cxn modelId="{FD890DE5-70B6-4945-8960-A48410C2D108}" srcId="{F9B198AC-2C47-413D-9409-C8DF934F3DDB}" destId="{E5D89B5F-08F5-42D7-90EC-F1007FBCDE78}" srcOrd="3" destOrd="0" parTransId="{32354354-2854-4699-A5E3-A9A272760F23}" sibTransId="{A13421F3-488B-4A09-AFB9-E2C1AD00FBB7}"/>
    <dgm:cxn modelId="{E941D4E6-4128-494C-9394-97EAC833E160}" type="presOf" srcId="{13FF123B-77C1-470D-B82D-C1C977CB9C0C}" destId="{07CDB87D-B199-4DCA-9F34-69202190D236}" srcOrd="0" destOrd="0" presId="urn:microsoft.com/office/officeart/2005/8/layout/hierarchy3"/>
    <dgm:cxn modelId="{BCCFCDE9-D7C2-40E5-A6BD-880196CA14E6}" type="presOf" srcId="{7226D438-1D2C-4838-9539-0ADDE5D8D99F}" destId="{1B6083ED-4FA5-49B1-905B-A364CCD571A7}" srcOrd="0" destOrd="0" presId="urn:microsoft.com/office/officeart/2005/8/layout/hierarchy3"/>
    <dgm:cxn modelId="{966045EA-D23E-4A8E-8EDD-8E326E70560D}" type="presOf" srcId="{71BD87D2-CEA0-41D0-A326-C7552A2588A0}" destId="{B1986C4D-03A5-46FA-AEB2-412331F9DDC6}" srcOrd="0" destOrd="0" presId="urn:microsoft.com/office/officeart/2005/8/layout/hierarchy3"/>
    <dgm:cxn modelId="{1E58B5ED-B0C4-4AE5-8904-303A08B3BA10}" type="presOf" srcId="{9F392BDC-884B-4D28-BB69-835CFC3451E0}" destId="{9E44B173-A6EC-49AD-82B3-154D8B62ED99}" srcOrd="0" destOrd="0" presId="urn:microsoft.com/office/officeart/2005/8/layout/hierarchy3"/>
    <dgm:cxn modelId="{0B8581EF-0F02-4CB5-A5A3-132DA7A64C18}" type="presOf" srcId="{3AD6DDA5-50C1-47C6-9719-D17E8E517432}" destId="{91E32F03-6208-4F29-85DD-87D6108B9F7B}" srcOrd="0" destOrd="0" presId="urn:microsoft.com/office/officeart/2005/8/layout/hierarchy3"/>
    <dgm:cxn modelId="{9BB51DFA-6342-40BF-9093-ED6BB2048636}" srcId="{F9B198AC-2C47-413D-9409-C8DF934F3DDB}" destId="{C0AC39C5-B3ED-451C-AB1A-773EBF32F4DC}" srcOrd="2" destOrd="0" parTransId="{5A4C0348-AFE0-4CE1-933C-4E11D9AE8206}" sibTransId="{59A502AA-58A1-4E4C-90F4-FDCEE12E502A}"/>
    <dgm:cxn modelId="{D81229FD-D158-4B69-BCD6-2438CCA6CE04}" type="presOf" srcId="{B75DDFCC-280F-4CD2-BDA0-2DF563381D39}" destId="{F6008D60-9119-45EB-827F-36B849BDF716}" srcOrd="0" destOrd="0" presId="urn:microsoft.com/office/officeart/2005/8/layout/hierarchy3"/>
    <dgm:cxn modelId="{0CE18CFD-95C6-49BD-A84E-CCB4E8F14458}" type="presOf" srcId="{F20F8F98-D33C-480E-ADEB-BD497E75705F}" destId="{A5C0CD0B-5166-4384-BF64-86C908C7F4D9}" srcOrd="0" destOrd="0" presId="urn:microsoft.com/office/officeart/2005/8/layout/hierarchy3"/>
    <dgm:cxn modelId="{A7EB1AFE-FF6C-4974-80E0-84ACA8D97D05}" type="presOf" srcId="{978AA4A4-457E-4EC8-A5B9-8D83E6C63547}" destId="{18597CEA-4D00-41F2-8795-ECECDBC3661A}" srcOrd="0" destOrd="0" presId="urn:microsoft.com/office/officeart/2005/8/layout/hierarchy3"/>
    <dgm:cxn modelId="{049E22FE-FC3E-477E-9699-F3A48EB33099}" srcId="{BADFD35C-1D99-402D-849C-0D413567EAF8}" destId="{5EDF9C05-B827-4C39-944E-02D9E2E7A7AD}" srcOrd="1" destOrd="0" parTransId="{2D64F1B3-391E-4620-9F3C-0048AF16A25C}" sibTransId="{EA42FFC2-8811-4AE7-AFC7-C1A0157F25BB}"/>
    <dgm:cxn modelId="{EA097017-78CE-4048-AD66-4D107B73DBB8}" type="presParOf" srcId="{E0675A3D-B129-473C-9EBF-3FA86545CAE1}" destId="{ACDADC23-A871-4E99-B77C-DA8DBD711269}" srcOrd="0" destOrd="0" presId="urn:microsoft.com/office/officeart/2005/8/layout/hierarchy3"/>
    <dgm:cxn modelId="{BD0E4253-7529-4CBE-A13E-13307ACDF5E9}" type="presParOf" srcId="{ACDADC23-A871-4E99-B77C-DA8DBD711269}" destId="{FD7BEC31-4CB0-4CAE-AFB5-AA0BF44C1EB6}" srcOrd="0" destOrd="0" presId="urn:microsoft.com/office/officeart/2005/8/layout/hierarchy3"/>
    <dgm:cxn modelId="{9BD8BB65-0B1E-44ED-A18F-261BC1D8B5DA}" type="presParOf" srcId="{FD7BEC31-4CB0-4CAE-AFB5-AA0BF44C1EB6}" destId="{631830CA-4535-499B-863C-697BBA46E38D}" srcOrd="0" destOrd="0" presId="urn:microsoft.com/office/officeart/2005/8/layout/hierarchy3"/>
    <dgm:cxn modelId="{D97A88FC-9A04-4EFC-8E22-B6C92655CE4C}" type="presParOf" srcId="{FD7BEC31-4CB0-4CAE-AFB5-AA0BF44C1EB6}" destId="{CB564F0F-4531-426B-9DF9-1E33CDE7F0AD}" srcOrd="1" destOrd="0" presId="urn:microsoft.com/office/officeart/2005/8/layout/hierarchy3"/>
    <dgm:cxn modelId="{F6997B25-4A02-442C-AA90-D381917A26CB}" type="presParOf" srcId="{ACDADC23-A871-4E99-B77C-DA8DBD711269}" destId="{9B8732EE-1092-48F9-A1D1-82DFF9361659}" srcOrd="1" destOrd="0" presId="urn:microsoft.com/office/officeart/2005/8/layout/hierarchy3"/>
    <dgm:cxn modelId="{B43F6905-4533-4D58-B05C-059251C07255}" type="presParOf" srcId="{9B8732EE-1092-48F9-A1D1-82DFF9361659}" destId="{07CDB87D-B199-4DCA-9F34-69202190D236}" srcOrd="0" destOrd="0" presId="urn:microsoft.com/office/officeart/2005/8/layout/hierarchy3"/>
    <dgm:cxn modelId="{3DFB6CDE-721A-4DDC-A440-2F927FBF8604}" type="presParOf" srcId="{9B8732EE-1092-48F9-A1D1-82DFF9361659}" destId="{5DC3B7AA-D248-461A-8BF2-D11B120FBB7A}" srcOrd="1" destOrd="0" presId="urn:microsoft.com/office/officeart/2005/8/layout/hierarchy3"/>
    <dgm:cxn modelId="{81AE42DA-5A90-478C-BF13-F0F188245707}" type="presParOf" srcId="{9B8732EE-1092-48F9-A1D1-82DFF9361659}" destId="{18597CEA-4D00-41F2-8795-ECECDBC3661A}" srcOrd="2" destOrd="0" presId="urn:microsoft.com/office/officeart/2005/8/layout/hierarchy3"/>
    <dgm:cxn modelId="{FCA2AC58-1A0B-4454-9C20-66A4335BDE0C}" type="presParOf" srcId="{9B8732EE-1092-48F9-A1D1-82DFF9361659}" destId="{A5C0CD0B-5166-4384-BF64-86C908C7F4D9}" srcOrd="3" destOrd="0" presId="urn:microsoft.com/office/officeart/2005/8/layout/hierarchy3"/>
    <dgm:cxn modelId="{2C42F2DD-D69F-47EA-884C-883F779D7A36}" type="presParOf" srcId="{9B8732EE-1092-48F9-A1D1-82DFF9361659}" destId="{ABFFF1A6-8C7D-4CB1-9D6F-8060A018A82B}" srcOrd="4" destOrd="0" presId="urn:microsoft.com/office/officeart/2005/8/layout/hierarchy3"/>
    <dgm:cxn modelId="{F9629D6B-46DA-4087-A6ED-7D1113D6A55D}" type="presParOf" srcId="{9B8732EE-1092-48F9-A1D1-82DFF9361659}" destId="{831169E2-6813-41F6-A292-08E59F7922F3}" srcOrd="5" destOrd="0" presId="urn:microsoft.com/office/officeart/2005/8/layout/hierarchy3"/>
    <dgm:cxn modelId="{BA637564-C690-478B-AC8E-A7DB5FD34E65}" type="presParOf" srcId="{9B8732EE-1092-48F9-A1D1-82DFF9361659}" destId="{5D449F71-F1C0-4C9D-839E-D1C995F717D6}" srcOrd="6" destOrd="0" presId="urn:microsoft.com/office/officeart/2005/8/layout/hierarchy3"/>
    <dgm:cxn modelId="{40DD466F-19AD-4CF8-B659-284B4BD479EA}" type="presParOf" srcId="{9B8732EE-1092-48F9-A1D1-82DFF9361659}" destId="{B63DD8AF-020B-4DD2-A121-770254268D78}" srcOrd="7" destOrd="0" presId="urn:microsoft.com/office/officeart/2005/8/layout/hierarchy3"/>
    <dgm:cxn modelId="{E7854F47-7E15-4C33-948B-1319E8B3A502}" type="presParOf" srcId="{9B8732EE-1092-48F9-A1D1-82DFF9361659}" destId="{F6008D60-9119-45EB-827F-36B849BDF716}" srcOrd="8" destOrd="0" presId="urn:microsoft.com/office/officeart/2005/8/layout/hierarchy3"/>
    <dgm:cxn modelId="{59A4893D-EAB0-44B9-B3AE-EA54E43B3395}" type="presParOf" srcId="{9B8732EE-1092-48F9-A1D1-82DFF9361659}" destId="{3415C81B-AD69-4C1F-8A8A-AC79DE5A7E1B}" srcOrd="9" destOrd="0" presId="urn:microsoft.com/office/officeart/2005/8/layout/hierarchy3"/>
    <dgm:cxn modelId="{F0AE584A-3F3C-4DC4-9BAA-D7C013DEF1EB}" type="presParOf" srcId="{9B8732EE-1092-48F9-A1D1-82DFF9361659}" destId="{1CD1E2C0-3C0A-4E4B-8AFD-53EABF4D3672}" srcOrd="10" destOrd="0" presId="urn:microsoft.com/office/officeart/2005/8/layout/hierarchy3"/>
    <dgm:cxn modelId="{51C2DA10-7629-4410-A1EE-FB22B3E2D3FE}" type="presParOf" srcId="{9B8732EE-1092-48F9-A1D1-82DFF9361659}" destId="{BF42B8FA-AF9E-4D80-B5BC-2FA8F956938C}" srcOrd="11" destOrd="0" presId="urn:microsoft.com/office/officeart/2005/8/layout/hierarchy3"/>
    <dgm:cxn modelId="{034C1592-A47E-4DA4-9A22-366D57E59928}" type="presParOf" srcId="{E0675A3D-B129-473C-9EBF-3FA86545CAE1}" destId="{65DF63F4-FC8D-4919-A0AB-B60ABD776CDE}" srcOrd="1" destOrd="0" presId="urn:microsoft.com/office/officeart/2005/8/layout/hierarchy3"/>
    <dgm:cxn modelId="{35B1B024-44B5-4D53-9B00-1EE2EB2164E3}" type="presParOf" srcId="{65DF63F4-FC8D-4919-A0AB-B60ABD776CDE}" destId="{6A7793CC-DA57-4AED-92ED-2C4D3C35970D}" srcOrd="0" destOrd="0" presId="urn:microsoft.com/office/officeart/2005/8/layout/hierarchy3"/>
    <dgm:cxn modelId="{B6070EB5-48FB-4EA8-91AC-5E19E619AE5D}" type="presParOf" srcId="{6A7793CC-DA57-4AED-92ED-2C4D3C35970D}" destId="{D552E700-DA84-423C-8626-8C7BC1DA8019}" srcOrd="0" destOrd="0" presId="urn:microsoft.com/office/officeart/2005/8/layout/hierarchy3"/>
    <dgm:cxn modelId="{15836E5A-36C9-4099-B254-3E370443E9A8}" type="presParOf" srcId="{6A7793CC-DA57-4AED-92ED-2C4D3C35970D}" destId="{BA6683BF-D4AB-4EE0-A258-AB2B6581C3BA}" srcOrd="1" destOrd="0" presId="urn:microsoft.com/office/officeart/2005/8/layout/hierarchy3"/>
    <dgm:cxn modelId="{B984B930-4E46-49C9-B6BB-6AAB453F45DD}" type="presParOf" srcId="{65DF63F4-FC8D-4919-A0AB-B60ABD776CDE}" destId="{0DBCF7CC-F51D-4C48-BE73-A8FD9D669E51}" srcOrd="1" destOrd="0" presId="urn:microsoft.com/office/officeart/2005/8/layout/hierarchy3"/>
    <dgm:cxn modelId="{8F7295AA-4779-486E-96DF-9FE967E32D07}" type="presParOf" srcId="{0DBCF7CC-F51D-4C48-BE73-A8FD9D669E51}" destId="{F20B4C92-74DC-4A8D-ACC8-5DB1042E36F1}" srcOrd="0" destOrd="0" presId="urn:microsoft.com/office/officeart/2005/8/layout/hierarchy3"/>
    <dgm:cxn modelId="{FB35252D-2E2D-406B-AC32-2CCB1699FB9F}" type="presParOf" srcId="{0DBCF7CC-F51D-4C48-BE73-A8FD9D669E51}" destId="{10430816-1780-4C51-9AFF-A76254309815}" srcOrd="1" destOrd="0" presId="urn:microsoft.com/office/officeart/2005/8/layout/hierarchy3"/>
    <dgm:cxn modelId="{913079B9-21EB-4699-8B4F-D0D4B3D17FC9}" type="presParOf" srcId="{0DBCF7CC-F51D-4C48-BE73-A8FD9D669E51}" destId="{A4C6B96E-5F9E-404E-A767-A697C32CF740}" srcOrd="2" destOrd="0" presId="urn:microsoft.com/office/officeart/2005/8/layout/hierarchy3"/>
    <dgm:cxn modelId="{CB211A4B-B897-497D-83F7-C9168F6B416B}" type="presParOf" srcId="{0DBCF7CC-F51D-4C48-BE73-A8FD9D669E51}" destId="{8D9F5E91-EBF7-4754-B207-F115F9C0C52D}" srcOrd="3" destOrd="0" presId="urn:microsoft.com/office/officeart/2005/8/layout/hierarchy3"/>
    <dgm:cxn modelId="{ECC142C0-9DDD-4303-A4DE-321452C2A5F0}" type="presParOf" srcId="{0DBCF7CC-F51D-4C48-BE73-A8FD9D669E51}" destId="{0E97070B-8044-474B-9C1B-5F3E586FEAC0}" srcOrd="4" destOrd="0" presId="urn:microsoft.com/office/officeart/2005/8/layout/hierarchy3"/>
    <dgm:cxn modelId="{DCF2C5B1-9727-4B15-8D4C-9689AAD3B771}" type="presParOf" srcId="{0DBCF7CC-F51D-4C48-BE73-A8FD9D669E51}" destId="{2A3C6F40-E0F1-4286-80C2-81989C8ACF54}" srcOrd="5" destOrd="0" presId="urn:microsoft.com/office/officeart/2005/8/layout/hierarchy3"/>
    <dgm:cxn modelId="{E5CD7E42-E606-42FD-9BFF-D04CBDBF140F}" type="presParOf" srcId="{0DBCF7CC-F51D-4C48-BE73-A8FD9D669E51}" destId="{8E46C4CC-9D37-4C3D-8729-B9E04B10E351}" srcOrd="6" destOrd="0" presId="urn:microsoft.com/office/officeart/2005/8/layout/hierarchy3"/>
    <dgm:cxn modelId="{D40F3D21-E69E-41AE-9D52-E0CC7D859D14}" type="presParOf" srcId="{0DBCF7CC-F51D-4C48-BE73-A8FD9D669E51}" destId="{5B9DF3A2-1143-414E-8C0C-E99180288516}" srcOrd="7" destOrd="0" presId="urn:microsoft.com/office/officeart/2005/8/layout/hierarchy3"/>
    <dgm:cxn modelId="{14455C72-74A6-4F80-B35C-E7DD1A2C03CD}" type="presParOf" srcId="{E0675A3D-B129-473C-9EBF-3FA86545CAE1}" destId="{C0975D5E-BCE8-4345-8E6A-8120D24E3DB5}" srcOrd="2" destOrd="0" presId="urn:microsoft.com/office/officeart/2005/8/layout/hierarchy3"/>
    <dgm:cxn modelId="{35CBB875-1C44-410B-A936-AF6CC46BBEF5}" type="presParOf" srcId="{C0975D5E-BCE8-4345-8E6A-8120D24E3DB5}" destId="{E270FB4F-B680-4BF9-B726-E43C4B96A6BE}" srcOrd="0" destOrd="0" presId="urn:microsoft.com/office/officeart/2005/8/layout/hierarchy3"/>
    <dgm:cxn modelId="{4C7175E2-CEA7-4D31-986E-E357FA931B3D}" type="presParOf" srcId="{E270FB4F-B680-4BF9-B726-E43C4B96A6BE}" destId="{41659E2E-FD8C-4DD4-A326-DDF3CE9A28ED}" srcOrd="0" destOrd="0" presId="urn:microsoft.com/office/officeart/2005/8/layout/hierarchy3"/>
    <dgm:cxn modelId="{5560AA12-3AFD-4062-A84D-57125107F35B}" type="presParOf" srcId="{E270FB4F-B680-4BF9-B726-E43C4B96A6BE}" destId="{1C7E5029-F13A-4074-A6FE-C9E4BD842632}" srcOrd="1" destOrd="0" presId="urn:microsoft.com/office/officeart/2005/8/layout/hierarchy3"/>
    <dgm:cxn modelId="{78DCAE41-AA65-4C58-9E4A-D315A862F128}" type="presParOf" srcId="{C0975D5E-BCE8-4345-8E6A-8120D24E3DB5}" destId="{98139D3F-04DC-4231-9149-F90043591499}" srcOrd="1" destOrd="0" presId="urn:microsoft.com/office/officeart/2005/8/layout/hierarchy3"/>
    <dgm:cxn modelId="{BD82A9D0-FA96-42E7-87EA-0C23595C4180}" type="presParOf" srcId="{98139D3F-04DC-4231-9149-F90043591499}" destId="{B1986C4D-03A5-46FA-AEB2-412331F9DDC6}" srcOrd="0" destOrd="0" presId="urn:microsoft.com/office/officeart/2005/8/layout/hierarchy3"/>
    <dgm:cxn modelId="{962B2270-E5EA-4126-8F9F-0ABA3EDF7753}" type="presParOf" srcId="{98139D3F-04DC-4231-9149-F90043591499}" destId="{89AEC28D-ADC8-4EBE-9F47-D1C49699076B}" srcOrd="1" destOrd="0" presId="urn:microsoft.com/office/officeart/2005/8/layout/hierarchy3"/>
    <dgm:cxn modelId="{10C2691A-C95E-42FF-A8A5-3D2DA750B40E}" type="presParOf" srcId="{98139D3F-04DC-4231-9149-F90043591499}" destId="{A4F72611-AD69-42FE-8015-AF4C3E641C74}" srcOrd="2" destOrd="0" presId="urn:microsoft.com/office/officeart/2005/8/layout/hierarchy3"/>
    <dgm:cxn modelId="{74C50A7A-715A-46ED-9433-8F069F0EE3B4}" type="presParOf" srcId="{98139D3F-04DC-4231-9149-F90043591499}" destId="{6EC39F29-F8B8-4729-8F76-A47D5715FF43}" srcOrd="3" destOrd="0" presId="urn:microsoft.com/office/officeart/2005/8/layout/hierarchy3"/>
    <dgm:cxn modelId="{69BCD191-E72C-4537-84EF-A128760ACC32}" type="presParOf" srcId="{98139D3F-04DC-4231-9149-F90043591499}" destId="{9914723C-BF0D-4444-B5A0-E9772B13955E}" srcOrd="4" destOrd="0" presId="urn:microsoft.com/office/officeart/2005/8/layout/hierarchy3"/>
    <dgm:cxn modelId="{DE51DFD5-241F-467F-849C-409C242F8A93}" type="presParOf" srcId="{98139D3F-04DC-4231-9149-F90043591499}" destId="{8D2F6218-7762-441C-804E-64C3A11C7E9F}" srcOrd="5" destOrd="0" presId="urn:microsoft.com/office/officeart/2005/8/layout/hierarchy3"/>
    <dgm:cxn modelId="{EC7C2268-DF38-4DE5-AD16-C5FB3E8B7C74}" type="presParOf" srcId="{98139D3F-04DC-4231-9149-F90043591499}" destId="{EC23993F-5976-4D42-A3DD-5D498BFECECE}" srcOrd="6" destOrd="0" presId="urn:microsoft.com/office/officeart/2005/8/layout/hierarchy3"/>
    <dgm:cxn modelId="{45DCC201-9B7E-4DEB-96CA-CC81B607CF03}" type="presParOf" srcId="{98139D3F-04DC-4231-9149-F90043591499}" destId="{0B5DED8D-472C-424B-A93B-AF0DCEAD8EC7}" srcOrd="7" destOrd="0" presId="urn:microsoft.com/office/officeart/2005/8/layout/hierarchy3"/>
    <dgm:cxn modelId="{7406EE64-4A60-4C30-B4F2-52664AD2CEE0}" type="presParOf" srcId="{98139D3F-04DC-4231-9149-F90043591499}" destId="{70AA74D2-9505-4811-B149-EF4FB1D77313}" srcOrd="8" destOrd="0" presId="urn:microsoft.com/office/officeart/2005/8/layout/hierarchy3"/>
    <dgm:cxn modelId="{57581F40-1E26-4773-8C93-CC8E93D91206}" type="presParOf" srcId="{98139D3F-04DC-4231-9149-F90043591499}" destId="{4E968859-4391-4CD9-AAF9-7A37F7BE60CF}" srcOrd="9" destOrd="0" presId="urn:microsoft.com/office/officeart/2005/8/layout/hierarchy3"/>
    <dgm:cxn modelId="{342C6084-03D6-4DF4-8B9C-05B33CCDF1B1}" type="presParOf" srcId="{E0675A3D-B129-473C-9EBF-3FA86545CAE1}" destId="{74A53880-EACB-44A9-BDD2-A274F8317731}" srcOrd="3" destOrd="0" presId="urn:microsoft.com/office/officeart/2005/8/layout/hierarchy3"/>
    <dgm:cxn modelId="{85F3BB62-D008-407E-A853-C396E1ED70CC}" type="presParOf" srcId="{74A53880-EACB-44A9-BDD2-A274F8317731}" destId="{5EE179EF-B940-4AD2-A61D-0E833FBD06F3}" srcOrd="0" destOrd="0" presId="urn:microsoft.com/office/officeart/2005/8/layout/hierarchy3"/>
    <dgm:cxn modelId="{32CF3325-DD4F-4236-BBFD-C6FCAA46962E}" type="presParOf" srcId="{5EE179EF-B940-4AD2-A61D-0E833FBD06F3}" destId="{F294CC83-54F9-440E-B772-AF006EA8F7B1}" srcOrd="0" destOrd="0" presId="urn:microsoft.com/office/officeart/2005/8/layout/hierarchy3"/>
    <dgm:cxn modelId="{05175B7D-1709-428B-964A-5C1923B20CE7}" type="presParOf" srcId="{5EE179EF-B940-4AD2-A61D-0E833FBD06F3}" destId="{E7618A95-8AD2-460E-B5FC-F9F3130292C9}" srcOrd="1" destOrd="0" presId="urn:microsoft.com/office/officeart/2005/8/layout/hierarchy3"/>
    <dgm:cxn modelId="{591C9544-1B3F-493F-B4B8-800DCC53AB07}" type="presParOf" srcId="{74A53880-EACB-44A9-BDD2-A274F8317731}" destId="{F281072E-6F9A-4018-AB48-FE4708EAD055}" srcOrd="1" destOrd="0" presId="urn:microsoft.com/office/officeart/2005/8/layout/hierarchy3"/>
    <dgm:cxn modelId="{A63B64BC-4379-4C21-8BEA-B4C3DE3A5375}" type="presParOf" srcId="{F281072E-6F9A-4018-AB48-FE4708EAD055}" destId="{1B6083ED-4FA5-49B1-905B-A364CCD571A7}" srcOrd="0" destOrd="0" presId="urn:microsoft.com/office/officeart/2005/8/layout/hierarchy3"/>
    <dgm:cxn modelId="{ED638BA0-078F-4EC3-B1BD-6C25B9ECECE5}" type="presParOf" srcId="{F281072E-6F9A-4018-AB48-FE4708EAD055}" destId="{A85DBD9B-A8AF-4361-BC0A-D42BEBFECB36}" srcOrd="1" destOrd="0" presId="urn:microsoft.com/office/officeart/2005/8/layout/hierarchy3"/>
    <dgm:cxn modelId="{2D4AFDA8-59A1-4FEC-9EEF-2DFC3DA8C9BB}" type="presParOf" srcId="{F281072E-6F9A-4018-AB48-FE4708EAD055}" destId="{FF1BD792-CA16-4529-9CC7-7A6A8B2EA3D8}" srcOrd="2" destOrd="0" presId="urn:microsoft.com/office/officeart/2005/8/layout/hierarchy3"/>
    <dgm:cxn modelId="{47642BFB-4EB9-4DF1-A77C-279B7D1DE4A5}" type="presParOf" srcId="{F281072E-6F9A-4018-AB48-FE4708EAD055}" destId="{2A541941-C10A-4BF3-8AB6-BC75CE2ED2E2}" srcOrd="3" destOrd="0" presId="urn:microsoft.com/office/officeart/2005/8/layout/hierarchy3"/>
    <dgm:cxn modelId="{185A1D08-24B8-449F-AE30-55A0AA930711}" type="presParOf" srcId="{F281072E-6F9A-4018-AB48-FE4708EAD055}" destId="{9E44B173-A6EC-49AD-82B3-154D8B62ED99}" srcOrd="4" destOrd="0" presId="urn:microsoft.com/office/officeart/2005/8/layout/hierarchy3"/>
    <dgm:cxn modelId="{15431326-F47A-4497-9AF8-5707AE85DECB}" type="presParOf" srcId="{F281072E-6F9A-4018-AB48-FE4708EAD055}" destId="{267E126C-CB8E-498B-A641-BDAF7AD07CC8}" srcOrd="5" destOrd="0" presId="urn:microsoft.com/office/officeart/2005/8/layout/hierarchy3"/>
    <dgm:cxn modelId="{09E81BF6-1A80-4E29-9338-11E4ABE7FBB5}" type="presParOf" srcId="{E0675A3D-B129-473C-9EBF-3FA86545CAE1}" destId="{0E89AD9B-2C52-421E-BE10-66B83A06D975}" srcOrd="4" destOrd="0" presId="urn:microsoft.com/office/officeart/2005/8/layout/hierarchy3"/>
    <dgm:cxn modelId="{41E1D305-8DAB-4E9A-8840-4CA2AE815D39}" type="presParOf" srcId="{0E89AD9B-2C52-421E-BE10-66B83A06D975}" destId="{0BC2B7B1-77EC-4D8D-ACEF-0D63CC9C73B0}" srcOrd="0" destOrd="0" presId="urn:microsoft.com/office/officeart/2005/8/layout/hierarchy3"/>
    <dgm:cxn modelId="{7FFDDEC1-186C-4281-85D6-EF11E3F97280}" type="presParOf" srcId="{0BC2B7B1-77EC-4D8D-ACEF-0D63CC9C73B0}" destId="{CD05DF05-9D5A-4819-BA4C-9B2A4F619D0A}" srcOrd="0" destOrd="0" presId="urn:microsoft.com/office/officeart/2005/8/layout/hierarchy3"/>
    <dgm:cxn modelId="{F160EF43-30D0-4A83-8FE7-FA17AFF92158}" type="presParOf" srcId="{0BC2B7B1-77EC-4D8D-ACEF-0D63CC9C73B0}" destId="{084A1E01-F7AC-4DF3-A5AD-DCA7F7D9D636}" srcOrd="1" destOrd="0" presId="urn:microsoft.com/office/officeart/2005/8/layout/hierarchy3"/>
    <dgm:cxn modelId="{3E70944A-1190-4742-908C-119F1C842E22}" type="presParOf" srcId="{0E89AD9B-2C52-421E-BE10-66B83A06D975}" destId="{9DABF0BF-87E4-485F-A926-0420FB57FAAD}" srcOrd="1" destOrd="0" presId="urn:microsoft.com/office/officeart/2005/8/layout/hierarchy3"/>
    <dgm:cxn modelId="{FCA57D97-073C-4563-8C08-5D847A7B7FE7}" type="presParOf" srcId="{9DABF0BF-87E4-485F-A926-0420FB57FAAD}" destId="{4A4C0BD9-E323-4D3F-BB2C-9875C0686090}" srcOrd="0" destOrd="0" presId="urn:microsoft.com/office/officeart/2005/8/layout/hierarchy3"/>
    <dgm:cxn modelId="{DC6C9E4A-868C-4A25-B495-D17FBB4B2EA4}" type="presParOf" srcId="{9DABF0BF-87E4-485F-A926-0420FB57FAAD}" destId="{D487FC49-9A8D-4877-B03F-3027B871470E}" srcOrd="1" destOrd="0" presId="urn:microsoft.com/office/officeart/2005/8/layout/hierarchy3"/>
    <dgm:cxn modelId="{A06B932F-343F-4195-8A1B-216D717815B4}" type="presParOf" srcId="{9DABF0BF-87E4-485F-A926-0420FB57FAAD}" destId="{D5E314D4-3E16-4972-AFFF-E81656FD0E38}" srcOrd="2" destOrd="0" presId="urn:microsoft.com/office/officeart/2005/8/layout/hierarchy3"/>
    <dgm:cxn modelId="{04B18135-B9F6-424F-9E3E-4D7801F5B874}" type="presParOf" srcId="{9DABF0BF-87E4-485F-A926-0420FB57FAAD}" destId="{74FBB443-BD7A-434D-BD90-2A28FB6F202A}" srcOrd="3" destOrd="0" presId="urn:microsoft.com/office/officeart/2005/8/layout/hierarchy3"/>
    <dgm:cxn modelId="{A1406B35-D9B6-4E46-8B44-71721926381C}" type="presParOf" srcId="{9DABF0BF-87E4-485F-A926-0420FB57FAAD}" destId="{72C23879-89CB-4808-B2FD-D1247CE7CAD7}" srcOrd="4" destOrd="0" presId="urn:microsoft.com/office/officeart/2005/8/layout/hierarchy3"/>
    <dgm:cxn modelId="{37B30ACA-785B-4541-BABF-547EB5176AA9}" type="presParOf" srcId="{9DABF0BF-87E4-485F-A926-0420FB57FAAD}" destId="{FB9E6E8A-2E56-4D1E-9F39-2D4F6D9207DB}" srcOrd="5" destOrd="0" presId="urn:microsoft.com/office/officeart/2005/8/layout/hierarchy3"/>
    <dgm:cxn modelId="{62A7D057-E925-455E-955A-5E56B5A435C4}" type="presParOf" srcId="{9DABF0BF-87E4-485F-A926-0420FB57FAAD}" destId="{E52BC603-DA7E-44AD-B7ED-B2DE905CA8EA}" srcOrd="6" destOrd="0" presId="urn:microsoft.com/office/officeart/2005/8/layout/hierarchy3"/>
    <dgm:cxn modelId="{F593D3E2-22B4-435B-8D7D-BB61E9ABD615}" type="presParOf" srcId="{9DABF0BF-87E4-485F-A926-0420FB57FAAD}" destId="{91E32F03-6208-4F29-85DD-87D6108B9F7B}" srcOrd="7" destOrd="0" presId="urn:microsoft.com/office/officeart/2005/8/layout/hierarchy3"/>
    <dgm:cxn modelId="{DFE60040-051F-4B66-92F6-FC2157C6449A}" type="presParOf" srcId="{9DABF0BF-87E4-485F-A926-0420FB57FAAD}" destId="{0BDA2ADF-A862-4977-BC94-5B677F326305}" srcOrd="8" destOrd="0" presId="urn:microsoft.com/office/officeart/2005/8/layout/hierarchy3"/>
    <dgm:cxn modelId="{AA2119CD-A91B-49EE-8085-35288B584CFB}" type="presParOf" srcId="{9DABF0BF-87E4-485F-A926-0420FB57FAAD}" destId="{FB3C4776-9E2D-452C-8E25-C94CC169BE7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D4D340-47BD-48D2-A527-B4847C4F2A0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B49EC23-D5A7-4BE6-9B1F-0A6B105A51D1}">
      <dgm:prSet phldrT="[Texto]"/>
      <dgm:spPr/>
      <dgm:t>
        <a:bodyPr/>
        <a:lstStyle/>
        <a:p>
          <a:r>
            <a:rPr lang="es-ES" dirty="0"/>
            <a:t>Datos</a:t>
          </a:r>
        </a:p>
      </dgm:t>
    </dgm:pt>
    <dgm:pt modelId="{8957E752-0DAA-437F-B961-2D90B5347BE9}" type="parTrans" cxnId="{CAE57B56-361D-4F65-A087-E50CDACBABC4}">
      <dgm:prSet/>
      <dgm:spPr/>
      <dgm:t>
        <a:bodyPr/>
        <a:lstStyle/>
        <a:p>
          <a:endParaRPr lang="es-ES"/>
        </a:p>
      </dgm:t>
    </dgm:pt>
    <dgm:pt modelId="{DC1A023D-DD53-44A1-A401-B139D7EBFD31}" type="sibTrans" cxnId="{CAE57B56-361D-4F65-A087-E50CDACBABC4}">
      <dgm:prSet/>
      <dgm:spPr/>
      <dgm:t>
        <a:bodyPr/>
        <a:lstStyle/>
        <a:p>
          <a:endParaRPr lang="es-ES"/>
        </a:p>
      </dgm:t>
    </dgm:pt>
    <dgm:pt modelId="{5FB9BFB8-8AAF-4024-9AEA-08A24FEC6A69}">
      <dgm:prSet phldrT="[Texto]"/>
      <dgm:spPr/>
      <dgm:t>
        <a:bodyPr/>
        <a:lstStyle/>
        <a:p>
          <a:r>
            <a:rPr lang="es-ES" dirty="0"/>
            <a:t>Conocimiento</a:t>
          </a:r>
        </a:p>
      </dgm:t>
    </dgm:pt>
    <dgm:pt modelId="{F48869F3-E9AA-4691-AA18-9ED806C29184}" type="parTrans" cxnId="{587DAE9E-2328-4520-AC47-2DFB0598432C}">
      <dgm:prSet/>
      <dgm:spPr/>
      <dgm:t>
        <a:bodyPr/>
        <a:lstStyle/>
        <a:p>
          <a:endParaRPr lang="es-ES"/>
        </a:p>
      </dgm:t>
    </dgm:pt>
    <dgm:pt modelId="{3DF4AF8A-0DD5-4A1C-948B-E9B0CB0FDC34}" type="sibTrans" cxnId="{587DAE9E-2328-4520-AC47-2DFB0598432C}">
      <dgm:prSet/>
      <dgm:spPr/>
      <dgm:t>
        <a:bodyPr/>
        <a:lstStyle/>
        <a:p>
          <a:endParaRPr lang="es-ES"/>
        </a:p>
      </dgm:t>
    </dgm:pt>
    <dgm:pt modelId="{3B2AF8C9-2505-42F6-AFC4-07FB63CCACB1}">
      <dgm:prSet phldrT="[Texto]"/>
      <dgm:spPr/>
      <dgm:t>
        <a:bodyPr/>
        <a:lstStyle/>
        <a:p>
          <a:r>
            <a:rPr lang="es-ES" dirty="0"/>
            <a:t>Acciones</a:t>
          </a:r>
        </a:p>
      </dgm:t>
    </dgm:pt>
    <dgm:pt modelId="{DB9EE77D-F437-45D9-A5E7-3FB8327D5FF3}" type="parTrans" cxnId="{4F62EF89-987E-4403-9CC3-6679AA95B743}">
      <dgm:prSet/>
      <dgm:spPr/>
      <dgm:t>
        <a:bodyPr/>
        <a:lstStyle/>
        <a:p>
          <a:endParaRPr lang="es-ES"/>
        </a:p>
      </dgm:t>
    </dgm:pt>
    <dgm:pt modelId="{DFDE93C6-A5F6-48FE-B12F-5014698063BB}" type="sibTrans" cxnId="{4F62EF89-987E-4403-9CC3-6679AA95B743}">
      <dgm:prSet/>
      <dgm:spPr/>
      <dgm:t>
        <a:bodyPr/>
        <a:lstStyle/>
        <a:p>
          <a:endParaRPr lang="es-ES"/>
        </a:p>
      </dgm:t>
    </dgm:pt>
    <dgm:pt modelId="{72D64898-7DB1-4418-9590-DC4FB461F5C3}">
      <dgm:prSet/>
      <dgm:spPr/>
      <dgm:t>
        <a:bodyPr/>
        <a:lstStyle/>
        <a:p>
          <a:r>
            <a:rPr lang="es-ES" dirty="0"/>
            <a:t>Contexto</a:t>
          </a:r>
        </a:p>
      </dgm:t>
    </dgm:pt>
    <dgm:pt modelId="{840685F5-C613-4DDB-94F4-38BF5C2AF331}" type="parTrans" cxnId="{69E843AC-23AF-49AF-873C-C768C1560537}">
      <dgm:prSet/>
      <dgm:spPr/>
      <dgm:t>
        <a:bodyPr/>
        <a:lstStyle/>
        <a:p>
          <a:endParaRPr lang="es-ES"/>
        </a:p>
      </dgm:t>
    </dgm:pt>
    <dgm:pt modelId="{5535FA61-B1A9-4EB9-AB79-17CDDFE313E5}" type="sibTrans" cxnId="{69E843AC-23AF-49AF-873C-C768C1560537}">
      <dgm:prSet/>
      <dgm:spPr/>
      <dgm:t>
        <a:bodyPr/>
        <a:lstStyle/>
        <a:p>
          <a:endParaRPr lang="es-ES"/>
        </a:p>
      </dgm:t>
    </dgm:pt>
    <dgm:pt modelId="{1388EA0D-3644-4495-9A32-7A80AF5AF8C1}">
      <dgm:prSet/>
      <dgm:spPr/>
      <dgm:t>
        <a:bodyPr/>
        <a:lstStyle/>
        <a:p>
          <a:r>
            <a:rPr lang="es-ES" dirty="0"/>
            <a:t>Información</a:t>
          </a:r>
        </a:p>
      </dgm:t>
    </dgm:pt>
    <dgm:pt modelId="{ED0297F5-FAFB-434E-A423-82C04C179B13}" type="parTrans" cxnId="{DF32D769-85B6-4BC0-85A1-D126DA288342}">
      <dgm:prSet/>
      <dgm:spPr/>
      <dgm:t>
        <a:bodyPr/>
        <a:lstStyle/>
        <a:p>
          <a:endParaRPr lang="es-ES"/>
        </a:p>
      </dgm:t>
    </dgm:pt>
    <dgm:pt modelId="{C8E1FD50-F2BF-4FE7-9230-7E4D7B6C378F}" type="sibTrans" cxnId="{DF32D769-85B6-4BC0-85A1-D126DA288342}">
      <dgm:prSet/>
      <dgm:spPr/>
      <dgm:t>
        <a:bodyPr/>
        <a:lstStyle/>
        <a:p>
          <a:endParaRPr lang="es-ES"/>
        </a:p>
      </dgm:t>
    </dgm:pt>
    <dgm:pt modelId="{91DEE026-93D3-41E0-8497-B2F3DD9D98CC}" type="pres">
      <dgm:prSet presAssocID="{61D4D340-47BD-48D2-A527-B4847C4F2A09}" presName="Name0" presStyleCnt="0">
        <dgm:presLayoutVars>
          <dgm:dir/>
          <dgm:resizeHandles val="exact"/>
        </dgm:presLayoutVars>
      </dgm:prSet>
      <dgm:spPr/>
    </dgm:pt>
    <dgm:pt modelId="{4919CAE2-AF9A-4A76-8A59-F2E172060AB2}" type="pres">
      <dgm:prSet presAssocID="{7B49EC23-D5A7-4BE6-9B1F-0A6B105A51D1}" presName="node" presStyleLbl="node1" presStyleIdx="0" presStyleCnt="5">
        <dgm:presLayoutVars>
          <dgm:bulletEnabled val="1"/>
        </dgm:presLayoutVars>
      </dgm:prSet>
      <dgm:spPr/>
    </dgm:pt>
    <dgm:pt modelId="{475F6443-0845-4C2B-956B-EB77968119D5}" type="pres">
      <dgm:prSet presAssocID="{DC1A023D-DD53-44A1-A401-B139D7EBFD31}" presName="sibTrans" presStyleLbl="sibTrans2D1" presStyleIdx="0" presStyleCnt="4"/>
      <dgm:spPr/>
    </dgm:pt>
    <dgm:pt modelId="{97ED75C6-8139-42A2-8670-5884D418545F}" type="pres">
      <dgm:prSet presAssocID="{DC1A023D-DD53-44A1-A401-B139D7EBFD31}" presName="connectorText" presStyleLbl="sibTrans2D1" presStyleIdx="0" presStyleCnt="4"/>
      <dgm:spPr/>
    </dgm:pt>
    <dgm:pt modelId="{6C2F86DE-203D-400F-8A25-D6F7D295CBA2}" type="pres">
      <dgm:prSet presAssocID="{72D64898-7DB1-4418-9590-DC4FB461F5C3}" presName="node" presStyleLbl="node1" presStyleIdx="1" presStyleCnt="5">
        <dgm:presLayoutVars>
          <dgm:bulletEnabled val="1"/>
        </dgm:presLayoutVars>
      </dgm:prSet>
      <dgm:spPr/>
    </dgm:pt>
    <dgm:pt modelId="{BBAF86D5-22F4-4137-A279-F6D6EE1BFB73}" type="pres">
      <dgm:prSet presAssocID="{5535FA61-B1A9-4EB9-AB79-17CDDFE313E5}" presName="sibTrans" presStyleLbl="sibTrans2D1" presStyleIdx="1" presStyleCnt="4"/>
      <dgm:spPr/>
    </dgm:pt>
    <dgm:pt modelId="{4C42BF88-F38C-4872-BEF8-8D6EDB970F2F}" type="pres">
      <dgm:prSet presAssocID="{5535FA61-B1A9-4EB9-AB79-17CDDFE313E5}" presName="connectorText" presStyleLbl="sibTrans2D1" presStyleIdx="1" presStyleCnt="4"/>
      <dgm:spPr/>
    </dgm:pt>
    <dgm:pt modelId="{2B78EF4C-F2F7-4807-BE6A-18464694CC38}" type="pres">
      <dgm:prSet presAssocID="{1388EA0D-3644-4495-9A32-7A80AF5AF8C1}" presName="node" presStyleLbl="node1" presStyleIdx="2" presStyleCnt="5" custLinFactNeighborX="-1485">
        <dgm:presLayoutVars>
          <dgm:bulletEnabled val="1"/>
        </dgm:presLayoutVars>
      </dgm:prSet>
      <dgm:spPr/>
    </dgm:pt>
    <dgm:pt modelId="{30B975BC-0EDB-40AA-8134-FF87A44A3076}" type="pres">
      <dgm:prSet presAssocID="{C8E1FD50-F2BF-4FE7-9230-7E4D7B6C378F}" presName="sibTrans" presStyleLbl="sibTrans2D1" presStyleIdx="2" presStyleCnt="4"/>
      <dgm:spPr/>
    </dgm:pt>
    <dgm:pt modelId="{921DC652-97CB-43BF-A211-C59583FF2655}" type="pres">
      <dgm:prSet presAssocID="{C8E1FD50-F2BF-4FE7-9230-7E4D7B6C378F}" presName="connectorText" presStyleLbl="sibTrans2D1" presStyleIdx="2" presStyleCnt="4"/>
      <dgm:spPr/>
    </dgm:pt>
    <dgm:pt modelId="{27E994ED-B649-43C9-9FB1-935A270577D1}" type="pres">
      <dgm:prSet presAssocID="{5FB9BFB8-8AAF-4024-9AEA-08A24FEC6A69}" presName="node" presStyleLbl="node1" presStyleIdx="3" presStyleCnt="5">
        <dgm:presLayoutVars>
          <dgm:bulletEnabled val="1"/>
        </dgm:presLayoutVars>
      </dgm:prSet>
      <dgm:spPr/>
    </dgm:pt>
    <dgm:pt modelId="{C2D4E8F5-8FB1-456D-921D-18250A493E97}" type="pres">
      <dgm:prSet presAssocID="{3DF4AF8A-0DD5-4A1C-948B-E9B0CB0FDC34}" presName="sibTrans" presStyleLbl="sibTrans2D1" presStyleIdx="3" presStyleCnt="4"/>
      <dgm:spPr/>
    </dgm:pt>
    <dgm:pt modelId="{F6A299E3-5B7A-46B0-8C06-29FD4F473F24}" type="pres">
      <dgm:prSet presAssocID="{3DF4AF8A-0DD5-4A1C-948B-E9B0CB0FDC34}" presName="connectorText" presStyleLbl="sibTrans2D1" presStyleIdx="3" presStyleCnt="4"/>
      <dgm:spPr/>
    </dgm:pt>
    <dgm:pt modelId="{6D3C627E-F2A5-4DD7-A7DE-A349B0A8F45B}" type="pres">
      <dgm:prSet presAssocID="{3B2AF8C9-2505-42F6-AFC4-07FB63CCACB1}" presName="node" presStyleLbl="node1" presStyleIdx="4" presStyleCnt="5">
        <dgm:presLayoutVars>
          <dgm:bulletEnabled val="1"/>
        </dgm:presLayoutVars>
      </dgm:prSet>
      <dgm:spPr/>
    </dgm:pt>
  </dgm:ptLst>
  <dgm:cxnLst>
    <dgm:cxn modelId="{CB7EB00A-6FAF-45F9-8A07-DFD0AD71D59D}" type="presOf" srcId="{7B49EC23-D5A7-4BE6-9B1F-0A6B105A51D1}" destId="{4919CAE2-AF9A-4A76-8A59-F2E172060AB2}" srcOrd="0" destOrd="0" presId="urn:microsoft.com/office/officeart/2005/8/layout/process1"/>
    <dgm:cxn modelId="{0C4B812F-FBAF-41AE-AC78-3913F330416D}" type="presOf" srcId="{3DF4AF8A-0DD5-4A1C-948B-E9B0CB0FDC34}" destId="{C2D4E8F5-8FB1-456D-921D-18250A493E97}" srcOrd="0" destOrd="0" presId="urn:microsoft.com/office/officeart/2005/8/layout/process1"/>
    <dgm:cxn modelId="{3FEEC55C-5319-483D-82E8-E321E6DCE6C8}" type="presOf" srcId="{3B2AF8C9-2505-42F6-AFC4-07FB63CCACB1}" destId="{6D3C627E-F2A5-4DD7-A7DE-A349B0A8F45B}" srcOrd="0" destOrd="0" presId="urn:microsoft.com/office/officeart/2005/8/layout/process1"/>
    <dgm:cxn modelId="{169E5948-1F9C-4F33-A0BD-45E87EFDE8E4}" type="presOf" srcId="{5FB9BFB8-8AAF-4024-9AEA-08A24FEC6A69}" destId="{27E994ED-B649-43C9-9FB1-935A270577D1}" srcOrd="0" destOrd="0" presId="urn:microsoft.com/office/officeart/2005/8/layout/process1"/>
    <dgm:cxn modelId="{DF32D769-85B6-4BC0-85A1-D126DA288342}" srcId="{61D4D340-47BD-48D2-A527-B4847C4F2A09}" destId="{1388EA0D-3644-4495-9A32-7A80AF5AF8C1}" srcOrd="2" destOrd="0" parTransId="{ED0297F5-FAFB-434E-A423-82C04C179B13}" sibTransId="{C8E1FD50-F2BF-4FE7-9230-7E4D7B6C378F}"/>
    <dgm:cxn modelId="{36767A6F-90CB-4E8C-9EEB-81CAC4B6D76E}" type="presOf" srcId="{5535FA61-B1A9-4EB9-AB79-17CDDFE313E5}" destId="{BBAF86D5-22F4-4137-A279-F6D6EE1BFB73}" srcOrd="0" destOrd="0" presId="urn:microsoft.com/office/officeart/2005/8/layout/process1"/>
    <dgm:cxn modelId="{CAE57B56-361D-4F65-A087-E50CDACBABC4}" srcId="{61D4D340-47BD-48D2-A527-B4847C4F2A09}" destId="{7B49EC23-D5A7-4BE6-9B1F-0A6B105A51D1}" srcOrd="0" destOrd="0" parTransId="{8957E752-0DAA-437F-B961-2D90B5347BE9}" sibTransId="{DC1A023D-DD53-44A1-A401-B139D7EBFD31}"/>
    <dgm:cxn modelId="{0AFA517C-34D1-4833-B142-F6ECBCDC7194}" type="presOf" srcId="{72D64898-7DB1-4418-9590-DC4FB461F5C3}" destId="{6C2F86DE-203D-400F-8A25-D6F7D295CBA2}" srcOrd="0" destOrd="0" presId="urn:microsoft.com/office/officeart/2005/8/layout/process1"/>
    <dgm:cxn modelId="{4F62EF89-987E-4403-9CC3-6679AA95B743}" srcId="{61D4D340-47BD-48D2-A527-B4847C4F2A09}" destId="{3B2AF8C9-2505-42F6-AFC4-07FB63CCACB1}" srcOrd="4" destOrd="0" parTransId="{DB9EE77D-F437-45D9-A5E7-3FB8327D5FF3}" sibTransId="{DFDE93C6-A5F6-48FE-B12F-5014698063BB}"/>
    <dgm:cxn modelId="{6A348D98-8E54-4E81-ADF1-3243E81B5ABE}" type="presOf" srcId="{DC1A023D-DD53-44A1-A401-B139D7EBFD31}" destId="{97ED75C6-8139-42A2-8670-5884D418545F}" srcOrd="1" destOrd="0" presId="urn:microsoft.com/office/officeart/2005/8/layout/process1"/>
    <dgm:cxn modelId="{C876BC9B-B646-4B20-9E02-60401567784C}" type="presOf" srcId="{C8E1FD50-F2BF-4FE7-9230-7E4D7B6C378F}" destId="{30B975BC-0EDB-40AA-8134-FF87A44A3076}" srcOrd="0" destOrd="0" presId="urn:microsoft.com/office/officeart/2005/8/layout/process1"/>
    <dgm:cxn modelId="{587DAE9E-2328-4520-AC47-2DFB0598432C}" srcId="{61D4D340-47BD-48D2-A527-B4847C4F2A09}" destId="{5FB9BFB8-8AAF-4024-9AEA-08A24FEC6A69}" srcOrd="3" destOrd="0" parTransId="{F48869F3-E9AA-4691-AA18-9ED806C29184}" sibTransId="{3DF4AF8A-0DD5-4A1C-948B-E9B0CB0FDC34}"/>
    <dgm:cxn modelId="{4F8B60A0-9958-4C1D-8965-5F4891237CDE}" type="presOf" srcId="{61D4D340-47BD-48D2-A527-B4847C4F2A09}" destId="{91DEE026-93D3-41E0-8497-B2F3DD9D98CC}" srcOrd="0" destOrd="0" presId="urn:microsoft.com/office/officeart/2005/8/layout/process1"/>
    <dgm:cxn modelId="{69E843AC-23AF-49AF-873C-C768C1560537}" srcId="{61D4D340-47BD-48D2-A527-B4847C4F2A09}" destId="{72D64898-7DB1-4418-9590-DC4FB461F5C3}" srcOrd="1" destOrd="0" parTransId="{840685F5-C613-4DDB-94F4-38BF5C2AF331}" sibTransId="{5535FA61-B1A9-4EB9-AB79-17CDDFE313E5}"/>
    <dgm:cxn modelId="{013180B2-1811-4F63-9B24-749FB2F9A5DF}" type="presOf" srcId="{5535FA61-B1A9-4EB9-AB79-17CDDFE313E5}" destId="{4C42BF88-F38C-4872-BEF8-8D6EDB970F2F}" srcOrd="1" destOrd="0" presId="urn:microsoft.com/office/officeart/2005/8/layout/process1"/>
    <dgm:cxn modelId="{88AC15BC-8795-4856-BCFA-815C5208C9DF}" type="presOf" srcId="{3DF4AF8A-0DD5-4A1C-948B-E9B0CB0FDC34}" destId="{F6A299E3-5B7A-46B0-8C06-29FD4F473F24}" srcOrd="1" destOrd="0" presId="urn:microsoft.com/office/officeart/2005/8/layout/process1"/>
    <dgm:cxn modelId="{C4CD17C4-6A2D-4EDE-920C-2E65AA709CF5}" type="presOf" srcId="{C8E1FD50-F2BF-4FE7-9230-7E4D7B6C378F}" destId="{921DC652-97CB-43BF-A211-C59583FF2655}" srcOrd="1" destOrd="0" presId="urn:microsoft.com/office/officeart/2005/8/layout/process1"/>
    <dgm:cxn modelId="{E2E575D7-43F8-464C-A979-C137D6539B5F}" type="presOf" srcId="{DC1A023D-DD53-44A1-A401-B139D7EBFD31}" destId="{475F6443-0845-4C2B-956B-EB77968119D5}" srcOrd="0" destOrd="0" presId="urn:microsoft.com/office/officeart/2005/8/layout/process1"/>
    <dgm:cxn modelId="{C85E0FEC-A6CF-4ADA-8DE2-A91C6C0878CB}" type="presOf" srcId="{1388EA0D-3644-4495-9A32-7A80AF5AF8C1}" destId="{2B78EF4C-F2F7-4807-BE6A-18464694CC38}" srcOrd="0" destOrd="0" presId="urn:microsoft.com/office/officeart/2005/8/layout/process1"/>
    <dgm:cxn modelId="{C5FAC425-6CAC-4190-A2D9-70AB4AC9B6EE}" type="presParOf" srcId="{91DEE026-93D3-41E0-8497-B2F3DD9D98CC}" destId="{4919CAE2-AF9A-4A76-8A59-F2E172060AB2}" srcOrd="0" destOrd="0" presId="urn:microsoft.com/office/officeart/2005/8/layout/process1"/>
    <dgm:cxn modelId="{D62EF2A4-9148-4385-95A7-19E6832B3784}" type="presParOf" srcId="{91DEE026-93D3-41E0-8497-B2F3DD9D98CC}" destId="{475F6443-0845-4C2B-956B-EB77968119D5}" srcOrd="1" destOrd="0" presId="urn:microsoft.com/office/officeart/2005/8/layout/process1"/>
    <dgm:cxn modelId="{05A3007D-B47B-479E-BF57-EF696258BB94}" type="presParOf" srcId="{475F6443-0845-4C2B-956B-EB77968119D5}" destId="{97ED75C6-8139-42A2-8670-5884D418545F}" srcOrd="0" destOrd="0" presId="urn:microsoft.com/office/officeart/2005/8/layout/process1"/>
    <dgm:cxn modelId="{3B2D4245-938F-44F7-8945-363CB78C799F}" type="presParOf" srcId="{91DEE026-93D3-41E0-8497-B2F3DD9D98CC}" destId="{6C2F86DE-203D-400F-8A25-D6F7D295CBA2}" srcOrd="2" destOrd="0" presId="urn:microsoft.com/office/officeart/2005/8/layout/process1"/>
    <dgm:cxn modelId="{7F6C64BC-3345-474E-8586-E65DE381553F}" type="presParOf" srcId="{91DEE026-93D3-41E0-8497-B2F3DD9D98CC}" destId="{BBAF86D5-22F4-4137-A279-F6D6EE1BFB73}" srcOrd="3" destOrd="0" presId="urn:microsoft.com/office/officeart/2005/8/layout/process1"/>
    <dgm:cxn modelId="{2D6FDC33-008A-44EF-92E6-9D427FDBE81A}" type="presParOf" srcId="{BBAF86D5-22F4-4137-A279-F6D6EE1BFB73}" destId="{4C42BF88-F38C-4872-BEF8-8D6EDB970F2F}" srcOrd="0" destOrd="0" presId="urn:microsoft.com/office/officeart/2005/8/layout/process1"/>
    <dgm:cxn modelId="{DA1EA573-98E3-4550-ADE7-B52A7C004BB2}" type="presParOf" srcId="{91DEE026-93D3-41E0-8497-B2F3DD9D98CC}" destId="{2B78EF4C-F2F7-4807-BE6A-18464694CC38}" srcOrd="4" destOrd="0" presId="urn:microsoft.com/office/officeart/2005/8/layout/process1"/>
    <dgm:cxn modelId="{4424D2D5-2DD7-4F6A-80BD-60A7CB85611A}" type="presParOf" srcId="{91DEE026-93D3-41E0-8497-B2F3DD9D98CC}" destId="{30B975BC-0EDB-40AA-8134-FF87A44A3076}" srcOrd="5" destOrd="0" presId="urn:microsoft.com/office/officeart/2005/8/layout/process1"/>
    <dgm:cxn modelId="{B2ADEAFF-08C7-4393-B244-A62DF3B3DB41}" type="presParOf" srcId="{30B975BC-0EDB-40AA-8134-FF87A44A3076}" destId="{921DC652-97CB-43BF-A211-C59583FF2655}" srcOrd="0" destOrd="0" presId="urn:microsoft.com/office/officeart/2005/8/layout/process1"/>
    <dgm:cxn modelId="{8BD98257-13CA-4C87-9352-D9D7DBC3C5B3}" type="presParOf" srcId="{91DEE026-93D3-41E0-8497-B2F3DD9D98CC}" destId="{27E994ED-B649-43C9-9FB1-935A270577D1}" srcOrd="6" destOrd="0" presId="urn:microsoft.com/office/officeart/2005/8/layout/process1"/>
    <dgm:cxn modelId="{C4F95E45-A399-4E90-9C38-AD9B49DBD30C}" type="presParOf" srcId="{91DEE026-93D3-41E0-8497-B2F3DD9D98CC}" destId="{C2D4E8F5-8FB1-456D-921D-18250A493E97}" srcOrd="7" destOrd="0" presId="urn:microsoft.com/office/officeart/2005/8/layout/process1"/>
    <dgm:cxn modelId="{0FC0AB33-2C3F-4AD1-95B2-A1084EE15E5A}" type="presParOf" srcId="{C2D4E8F5-8FB1-456D-921D-18250A493E97}" destId="{F6A299E3-5B7A-46B0-8C06-29FD4F473F24}" srcOrd="0" destOrd="0" presId="urn:microsoft.com/office/officeart/2005/8/layout/process1"/>
    <dgm:cxn modelId="{241CD6EB-5080-4230-B23C-304266C97640}" type="presParOf" srcId="{91DEE026-93D3-41E0-8497-B2F3DD9D98CC}" destId="{6D3C627E-F2A5-4DD7-A7DE-A349B0A8F45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830CA-4535-499B-863C-697BBA46E38D}">
      <dsp:nvSpPr>
        <dsp:cNvPr id="0" name=""/>
        <dsp:cNvSpPr/>
      </dsp:nvSpPr>
      <dsp:spPr>
        <a:xfrm>
          <a:off x="83554" y="911"/>
          <a:ext cx="1822468" cy="63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Fuentes de datos</a:t>
          </a:r>
        </a:p>
      </dsp:txBody>
      <dsp:txXfrm>
        <a:off x="102219" y="19576"/>
        <a:ext cx="1785138" cy="599945"/>
      </dsp:txXfrm>
    </dsp:sp>
    <dsp:sp modelId="{07CDB87D-B199-4DCA-9F34-69202190D236}">
      <dsp:nvSpPr>
        <dsp:cNvPr id="0" name=""/>
        <dsp:cNvSpPr/>
      </dsp:nvSpPr>
      <dsp:spPr>
        <a:xfrm>
          <a:off x="265800" y="638186"/>
          <a:ext cx="182246" cy="477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956"/>
              </a:lnTo>
              <a:lnTo>
                <a:pt x="182246" y="4779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3B7AA-D248-461A-8BF2-D11B120FBB7A}">
      <dsp:nvSpPr>
        <dsp:cNvPr id="0" name=""/>
        <dsp:cNvSpPr/>
      </dsp:nvSpPr>
      <dsp:spPr>
        <a:xfrm>
          <a:off x="448047" y="797505"/>
          <a:ext cx="1271655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ERP</a:t>
          </a:r>
        </a:p>
      </dsp:txBody>
      <dsp:txXfrm>
        <a:off x="466712" y="816170"/>
        <a:ext cx="1234325" cy="599945"/>
      </dsp:txXfrm>
    </dsp:sp>
    <dsp:sp modelId="{18597CEA-4D00-41F2-8795-ECECDBC3661A}">
      <dsp:nvSpPr>
        <dsp:cNvPr id="0" name=""/>
        <dsp:cNvSpPr/>
      </dsp:nvSpPr>
      <dsp:spPr>
        <a:xfrm>
          <a:off x="265800" y="638186"/>
          <a:ext cx="182246" cy="127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551"/>
              </a:lnTo>
              <a:lnTo>
                <a:pt x="182246" y="12745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0CD0B-5166-4384-BF64-86C908C7F4D9}">
      <dsp:nvSpPr>
        <dsp:cNvPr id="0" name=""/>
        <dsp:cNvSpPr/>
      </dsp:nvSpPr>
      <dsp:spPr>
        <a:xfrm>
          <a:off x="448047" y="1594100"/>
          <a:ext cx="1271655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CRM</a:t>
          </a:r>
        </a:p>
      </dsp:txBody>
      <dsp:txXfrm>
        <a:off x="466712" y="1612765"/>
        <a:ext cx="1234325" cy="599945"/>
      </dsp:txXfrm>
    </dsp:sp>
    <dsp:sp modelId="{ABFFF1A6-8C7D-4CB1-9D6F-8060A018A82B}">
      <dsp:nvSpPr>
        <dsp:cNvPr id="0" name=""/>
        <dsp:cNvSpPr/>
      </dsp:nvSpPr>
      <dsp:spPr>
        <a:xfrm>
          <a:off x="265800" y="638186"/>
          <a:ext cx="182246" cy="207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146"/>
              </a:lnTo>
              <a:lnTo>
                <a:pt x="182246" y="20711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169E2-6813-41F6-A292-08E59F7922F3}">
      <dsp:nvSpPr>
        <dsp:cNvPr id="0" name=""/>
        <dsp:cNvSpPr/>
      </dsp:nvSpPr>
      <dsp:spPr>
        <a:xfrm>
          <a:off x="448047" y="2390695"/>
          <a:ext cx="1271655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Billing</a:t>
          </a:r>
          <a:endParaRPr lang="es-ES" sz="1400" kern="1200" dirty="0"/>
        </a:p>
      </dsp:txBody>
      <dsp:txXfrm>
        <a:off x="466712" y="2409360"/>
        <a:ext cx="1234325" cy="599945"/>
      </dsp:txXfrm>
    </dsp:sp>
    <dsp:sp modelId="{5D449F71-F1C0-4C9D-839E-D1C995F717D6}">
      <dsp:nvSpPr>
        <dsp:cNvPr id="0" name=""/>
        <dsp:cNvSpPr/>
      </dsp:nvSpPr>
      <dsp:spPr>
        <a:xfrm>
          <a:off x="265800" y="638186"/>
          <a:ext cx="182246" cy="286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741"/>
              </a:lnTo>
              <a:lnTo>
                <a:pt x="182246" y="28677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DD8AF-020B-4DD2-A121-770254268D78}">
      <dsp:nvSpPr>
        <dsp:cNvPr id="0" name=""/>
        <dsp:cNvSpPr/>
      </dsp:nvSpPr>
      <dsp:spPr>
        <a:xfrm>
          <a:off x="448047" y="3187290"/>
          <a:ext cx="1271655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Portal Web de venta</a:t>
          </a:r>
        </a:p>
      </dsp:txBody>
      <dsp:txXfrm>
        <a:off x="466712" y="3205955"/>
        <a:ext cx="1234325" cy="599945"/>
      </dsp:txXfrm>
    </dsp:sp>
    <dsp:sp modelId="{F6008D60-9119-45EB-827F-36B849BDF716}">
      <dsp:nvSpPr>
        <dsp:cNvPr id="0" name=""/>
        <dsp:cNvSpPr/>
      </dsp:nvSpPr>
      <dsp:spPr>
        <a:xfrm>
          <a:off x="265800" y="638186"/>
          <a:ext cx="182246" cy="3664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336"/>
              </a:lnTo>
              <a:lnTo>
                <a:pt x="182246" y="36643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5C81B-AD69-4C1F-8A8A-AC79DE5A7E1B}">
      <dsp:nvSpPr>
        <dsp:cNvPr id="0" name=""/>
        <dsp:cNvSpPr/>
      </dsp:nvSpPr>
      <dsp:spPr>
        <a:xfrm>
          <a:off x="448047" y="3983885"/>
          <a:ext cx="1271655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Logística</a:t>
          </a:r>
        </a:p>
      </dsp:txBody>
      <dsp:txXfrm>
        <a:off x="466712" y="4002550"/>
        <a:ext cx="1234325" cy="599945"/>
      </dsp:txXfrm>
    </dsp:sp>
    <dsp:sp modelId="{1CD1E2C0-3C0A-4E4B-8AFD-53EABF4D3672}">
      <dsp:nvSpPr>
        <dsp:cNvPr id="0" name=""/>
        <dsp:cNvSpPr/>
      </dsp:nvSpPr>
      <dsp:spPr>
        <a:xfrm>
          <a:off x="265800" y="638186"/>
          <a:ext cx="182246" cy="4460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0931"/>
              </a:lnTo>
              <a:lnTo>
                <a:pt x="182246" y="44609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2B8FA-AF9E-4D80-B5BC-2FA8F956938C}">
      <dsp:nvSpPr>
        <dsp:cNvPr id="0" name=""/>
        <dsp:cNvSpPr/>
      </dsp:nvSpPr>
      <dsp:spPr>
        <a:xfrm>
          <a:off x="448047" y="4780480"/>
          <a:ext cx="1312920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Datos externos, E</a:t>
          </a:r>
          <a:r>
            <a:rPr lang="es-ES" sz="1200" i="1" kern="1200" dirty="0"/>
            <a:t>jemplo: climatológicos</a:t>
          </a:r>
          <a:endParaRPr lang="es-ES" sz="1400" i="1" kern="1200" dirty="0"/>
        </a:p>
      </dsp:txBody>
      <dsp:txXfrm>
        <a:off x="466712" y="4799145"/>
        <a:ext cx="1275590" cy="599945"/>
      </dsp:txXfrm>
    </dsp:sp>
    <dsp:sp modelId="{D552E700-DA84-423C-8626-8C7BC1DA8019}">
      <dsp:nvSpPr>
        <dsp:cNvPr id="0" name=""/>
        <dsp:cNvSpPr/>
      </dsp:nvSpPr>
      <dsp:spPr>
        <a:xfrm>
          <a:off x="2224660" y="911"/>
          <a:ext cx="1834984" cy="63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Transformación de datos</a:t>
          </a:r>
        </a:p>
      </dsp:txBody>
      <dsp:txXfrm>
        <a:off x="2243325" y="19576"/>
        <a:ext cx="1797654" cy="599945"/>
      </dsp:txXfrm>
    </dsp:sp>
    <dsp:sp modelId="{F20B4C92-74DC-4A8D-ACC8-5DB1042E36F1}">
      <dsp:nvSpPr>
        <dsp:cNvPr id="0" name=""/>
        <dsp:cNvSpPr/>
      </dsp:nvSpPr>
      <dsp:spPr>
        <a:xfrm>
          <a:off x="2408159" y="638186"/>
          <a:ext cx="183498" cy="477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956"/>
              </a:lnTo>
              <a:lnTo>
                <a:pt x="183498" y="4779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30816-1780-4C51-9AFF-A76254309815}">
      <dsp:nvSpPr>
        <dsp:cNvPr id="0" name=""/>
        <dsp:cNvSpPr/>
      </dsp:nvSpPr>
      <dsp:spPr>
        <a:xfrm>
          <a:off x="2591657" y="797505"/>
          <a:ext cx="1250172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Extraer</a:t>
          </a:r>
        </a:p>
      </dsp:txBody>
      <dsp:txXfrm>
        <a:off x="2610322" y="816170"/>
        <a:ext cx="1212842" cy="599945"/>
      </dsp:txXfrm>
    </dsp:sp>
    <dsp:sp modelId="{A4C6B96E-5F9E-404E-A767-A697C32CF740}">
      <dsp:nvSpPr>
        <dsp:cNvPr id="0" name=""/>
        <dsp:cNvSpPr/>
      </dsp:nvSpPr>
      <dsp:spPr>
        <a:xfrm>
          <a:off x="2408159" y="638186"/>
          <a:ext cx="183498" cy="127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551"/>
              </a:lnTo>
              <a:lnTo>
                <a:pt x="183498" y="12745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F5E91-EBF7-4754-B207-F115F9C0C52D}">
      <dsp:nvSpPr>
        <dsp:cNvPr id="0" name=""/>
        <dsp:cNvSpPr/>
      </dsp:nvSpPr>
      <dsp:spPr>
        <a:xfrm>
          <a:off x="2591657" y="1594100"/>
          <a:ext cx="1250172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Transformar</a:t>
          </a:r>
        </a:p>
      </dsp:txBody>
      <dsp:txXfrm>
        <a:off x="2610322" y="1612765"/>
        <a:ext cx="1212842" cy="599945"/>
      </dsp:txXfrm>
    </dsp:sp>
    <dsp:sp modelId="{0E97070B-8044-474B-9C1B-5F3E586FEAC0}">
      <dsp:nvSpPr>
        <dsp:cNvPr id="0" name=""/>
        <dsp:cNvSpPr/>
      </dsp:nvSpPr>
      <dsp:spPr>
        <a:xfrm>
          <a:off x="2408159" y="638186"/>
          <a:ext cx="183498" cy="207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146"/>
              </a:lnTo>
              <a:lnTo>
                <a:pt x="183498" y="20711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C6F40-E0F1-4286-80C2-81989C8ACF54}">
      <dsp:nvSpPr>
        <dsp:cNvPr id="0" name=""/>
        <dsp:cNvSpPr/>
      </dsp:nvSpPr>
      <dsp:spPr>
        <a:xfrm>
          <a:off x="2591657" y="2390695"/>
          <a:ext cx="1250172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Cargar</a:t>
          </a:r>
        </a:p>
      </dsp:txBody>
      <dsp:txXfrm>
        <a:off x="2610322" y="2409360"/>
        <a:ext cx="1212842" cy="599945"/>
      </dsp:txXfrm>
    </dsp:sp>
    <dsp:sp modelId="{8E46C4CC-9D37-4C3D-8729-B9E04B10E351}">
      <dsp:nvSpPr>
        <dsp:cNvPr id="0" name=""/>
        <dsp:cNvSpPr/>
      </dsp:nvSpPr>
      <dsp:spPr>
        <a:xfrm>
          <a:off x="2408159" y="638186"/>
          <a:ext cx="183498" cy="286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741"/>
              </a:lnTo>
              <a:lnTo>
                <a:pt x="183498" y="28677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DF3A2-1143-414E-8C0C-E99180288516}">
      <dsp:nvSpPr>
        <dsp:cNvPr id="0" name=""/>
        <dsp:cNvSpPr/>
      </dsp:nvSpPr>
      <dsp:spPr>
        <a:xfrm>
          <a:off x="2591657" y="3187290"/>
          <a:ext cx="1250172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Limpieza de datos</a:t>
          </a:r>
        </a:p>
      </dsp:txBody>
      <dsp:txXfrm>
        <a:off x="2610322" y="3205955"/>
        <a:ext cx="1212842" cy="599945"/>
      </dsp:txXfrm>
    </dsp:sp>
    <dsp:sp modelId="{41659E2E-FD8C-4DD4-A326-DDF3CE9A28ED}">
      <dsp:nvSpPr>
        <dsp:cNvPr id="0" name=""/>
        <dsp:cNvSpPr/>
      </dsp:nvSpPr>
      <dsp:spPr>
        <a:xfrm>
          <a:off x="4378283" y="911"/>
          <a:ext cx="1634880" cy="63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Data Hub</a:t>
          </a:r>
        </a:p>
      </dsp:txBody>
      <dsp:txXfrm>
        <a:off x="4396948" y="19576"/>
        <a:ext cx="1597550" cy="599945"/>
      </dsp:txXfrm>
    </dsp:sp>
    <dsp:sp modelId="{B1986C4D-03A5-46FA-AEB2-412331F9DDC6}">
      <dsp:nvSpPr>
        <dsp:cNvPr id="0" name=""/>
        <dsp:cNvSpPr/>
      </dsp:nvSpPr>
      <dsp:spPr>
        <a:xfrm>
          <a:off x="4541771" y="638186"/>
          <a:ext cx="163488" cy="477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956"/>
              </a:lnTo>
              <a:lnTo>
                <a:pt x="163488" y="4779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AEC28D-ADC8-4EBE-9F47-D1C49699076B}">
      <dsp:nvSpPr>
        <dsp:cNvPr id="0" name=""/>
        <dsp:cNvSpPr/>
      </dsp:nvSpPr>
      <dsp:spPr>
        <a:xfrm>
          <a:off x="4705259" y="797505"/>
          <a:ext cx="1253282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Operational</a:t>
          </a:r>
          <a:r>
            <a:rPr lang="es-ES" sz="1400" kern="1200" dirty="0"/>
            <a:t> Data Store</a:t>
          </a:r>
        </a:p>
      </dsp:txBody>
      <dsp:txXfrm>
        <a:off x="4723924" y="816170"/>
        <a:ext cx="1215952" cy="599945"/>
      </dsp:txXfrm>
    </dsp:sp>
    <dsp:sp modelId="{A4F72611-AD69-42FE-8015-AF4C3E641C74}">
      <dsp:nvSpPr>
        <dsp:cNvPr id="0" name=""/>
        <dsp:cNvSpPr/>
      </dsp:nvSpPr>
      <dsp:spPr>
        <a:xfrm>
          <a:off x="4541771" y="638186"/>
          <a:ext cx="163488" cy="127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551"/>
              </a:lnTo>
              <a:lnTo>
                <a:pt x="163488" y="12745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39F29-F8B8-4729-8F76-A47D5715FF43}">
      <dsp:nvSpPr>
        <dsp:cNvPr id="0" name=""/>
        <dsp:cNvSpPr/>
      </dsp:nvSpPr>
      <dsp:spPr>
        <a:xfrm>
          <a:off x="4705259" y="1594100"/>
          <a:ext cx="1253282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Data </a:t>
          </a:r>
          <a:r>
            <a:rPr lang="es-ES" sz="1400" kern="1200" dirty="0" err="1"/>
            <a:t>Warehouse</a:t>
          </a:r>
          <a:endParaRPr lang="es-ES" sz="1400" kern="1200" dirty="0"/>
        </a:p>
      </dsp:txBody>
      <dsp:txXfrm>
        <a:off x="4723924" y="1612765"/>
        <a:ext cx="1215952" cy="599945"/>
      </dsp:txXfrm>
    </dsp:sp>
    <dsp:sp modelId="{9914723C-BF0D-4444-B5A0-E9772B13955E}">
      <dsp:nvSpPr>
        <dsp:cNvPr id="0" name=""/>
        <dsp:cNvSpPr/>
      </dsp:nvSpPr>
      <dsp:spPr>
        <a:xfrm>
          <a:off x="4541771" y="638186"/>
          <a:ext cx="163488" cy="207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146"/>
              </a:lnTo>
              <a:lnTo>
                <a:pt x="163488" y="20711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F6218-7762-441C-804E-64C3A11C7E9F}">
      <dsp:nvSpPr>
        <dsp:cNvPr id="0" name=""/>
        <dsp:cNvSpPr/>
      </dsp:nvSpPr>
      <dsp:spPr>
        <a:xfrm>
          <a:off x="4705259" y="2390695"/>
          <a:ext cx="1253282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Datamart</a:t>
          </a:r>
          <a:endParaRPr lang="es-ES" sz="1400" kern="1200" dirty="0"/>
        </a:p>
      </dsp:txBody>
      <dsp:txXfrm>
        <a:off x="4723924" y="2409360"/>
        <a:ext cx="1215952" cy="599945"/>
      </dsp:txXfrm>
    </dsp:sp>
    <dsp:sp modelId="{EC23993F-5976-4D42-A3DD-5D498BFECECE}">
      <dsp:nvSpPr>
        <dsp:cNvPr id="0" name=""/>
        <dsp:cNvSpPr/>
      </dsp:nvSpPr>
      <dsp:spPr>
        <a:xfrm>
          <a:off x="4541771" y="638186"/>
          <a:ext cx="163488" cy="286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741"/>
              </a:lnTo>
              <a:lnTo>
                <a:pt x="163488" y="28677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DED8D-472C-424B-A93B-AF0DCEAD8EC7}">
      <dsp:nvSpPr>
        <dsp:cNvPr id="0" name=""/>
        <dsp:cNvSpPr/>
      </dsp:nvSpPr>
      <dsp:spPr>
        <a:xfrm>
          <a:off x="4705259" y="3187290"/>
          <a:ext cx="1253282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Datalake</a:t>
          </a:r>
          <a:endParaRPr lang="es-ES" sz="1400" kern="1200" dirty="0"/>
        </a:p>
      </dsp:txBody>
      <dsp:txXfrm>
        <a:off x="4723924" y="3205955"/>
        <a:ext cx="1215952" cy="599945"/>
      </dsp:txXfrm>
    </dsp:sp>
    <dsp:sp modelId="{70AA74D2-9505-4811-B149-EF4FB1D77313}">
      <dsp:nvSpPr>
        <dsp:cNvPr id="0" name=""/>
        <dsp:cNvSpPr/>
      </dsp:nvSpPr>
      <dsp:spPr>
        <a:xfrm>
          <a:off x="4541771" y="638186"/>
          <a:ext cx="163488" cy="3664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336"/>
              </a:lnTo>
              <a:lnTo>
                <a:pt x="163488" y="36643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68859-4391-4CD9-AAF9-7A37F7BE60CF}">
      <dsp:nvSpPr>
        <dsp:cNvPr id="0" name=""/>
        <dsp:cNvSpPr/>
      </dsp:nvSpPr>
      <dsp:spPr>
        <a:xfrm>
          <a:off x="4705259" y="3983885"/>
          <a:ext cx="1245879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Master Data Management</a:t>
          </a:r>
        </a:p>
      </dsp:txBody>
      <dsp:txXfrm>
        <a:off x="4723924" y="4002550"/>
        <a:ext cx="1208549" cy="599945"/>
      </dsp:txXfrm>
    </dsp:sp>
    <dsp:sp modelId="{F294CC83-54F9-440E-B772-AF006EA8F7B1}">
      <dsp:nvSpPr>
        <dsp:cNvPr id="0" name=""/>
        <dsp:cNvSpPr/>
      </dsp:nvSpPr>
      <dsp:spPr>
        <a:xfrm>
          <a:off x="6331801" y="911"/>
          <a:ext cx="2176386" cy="63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Business </a:t>
          </a:r>
          <a:r>
            <a:rPr lang="es-ES" sz="1700" kern="1200" dirty="0" err="1"/>
            <a:t>Intelligence</a:t>
          </a:r>
          <a:r>
            <a:rPr lang="es-ES" sz="1700" kern="1200" dirty="0"/>
            <a:t> &amp; Analítica</a:t>
          </a:r>
        </a:p>
      </dsp:txBody>
      <dsp:txXfrm>
        <a:off x="6350466" y="19576"/>
        <a:ext cx="2139056" cy="599945"/>
      </dsp:txXfrm>
    </dsp:sp>
    <dsp:sp modelId="{1B6083ED-4FA5-49B1-905B-A364CCD571A7}">
      <dsp:nvSpPr>
        <dsp:cNvPr id="0" name=""/>
        <dsp:cNvSpPr/>
      </dsp:nvSpPr>
      <dsp:spPr>
        <a:xfrm>
          <a:off x="6549440" y="638186"/>
          <a:ext cx="217638" cy="477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956"/>
              </a:lnTo>
              <a:lnTo>
                <a:pt x="217638" y="4779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DBD9B-A8AF-4361-BC0A-D42BEBFECB36}">
      <dsp:nvSpPr>
        <dsp:cNvPr id="0" name=""/>
        <dsp:cNvSpPr/>
      </dsp:nvSpPr>
      <dsp:spPr>
        <a:xfrm>
          <a:off x="6767079" y="797505"/>
          <a:ext cx="1377861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Analítica Descriptiva</a:t>
          </a:r>
        </a:p>
      </dsp:txBody>
      <dsp:txXfrm>
        <a:off x="6785744" y="816170"/>
        <a:ext cx="1340531" cy="599945"/>
      </dsp:txXfrm>
    </dsp:sp>
    <dsp:sp modelId="{FF1BD792-CA16-4529-9CC7-7A6A8B2EA3D8}">
      <dsp:nvSpPr>
        <dsp:cNvPr id="0" name=""/>
        <dsp:cNvSpPr/>
      </dsp:nvSpPr>
      <dsp:spPr>
        <a:xfrm>
          <a:off x="6549440" y="638186"/>
          <a:ext cx="217638" cy="127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551"/>
              </a:lnTo>
              <a:lnTo>
                <a:pt x="217638" y="12745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41941-C10A-4BF3-8AB6-BC75CE2ED2E2}">
      <dsp:nvSpPr>
        <dsp:cNvPr id="0" name=""/>
        <dsp:cNvSpPr/>
      </dsp:nvSpPr>
      <dsp:spPr>
        <a:xfrm>
          <a:off x="6767079" y="1594100"/>
          <a:ext cx="1377861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Analítica Predictiva</a:t>
          </a:r>
        </a:p>
      </dsp:txBody>
      <dsp:txXfrm>
        <a:off x="6785744" y="1612765"/>
        <a:ext cx="1340531" cy="599945"/>
      </dsp:txXfrm>
    </dsp:sp>
    <dsp:sp modelId="{9E44B173-A6EC-49AD-82B3-154D8B62ED99}">
      <dsp:nvSpPr>
        <dsp:cNvPr id="0" name=""/>
        <dsp:cNvSpPr/>
      </dsp:nvSpPr>
      <dsp:spPr>
        <a:xfrm>
          <a:off x="6549440" y="638186"/>
          <a:ext cx="217638" cy="207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146"/>
              </a:lnTo>
              <a:lnTo>
                <a:pt x="217638" y="20711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E126C-CB8E-498B-A641-BDAF7AD07CC8}">
      <dsp:nvSpPr>
        <dsp:cNvPr id="0" name=""/>
        <dsp:cNvSpPr/>
      </dsp:nvSpPr>
      <dsp:spPr>
        <a:xfrm>
          <a:off x="6767079" y="2390695"/>
          <a:ext cx="1377861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Analítica Prescriptiva</a:t>
          </a:r>
        </a:p>
      </dsp:txBody>
      <dsp:txXfrm>
        <a:off x="6785744" y="2409360"/>
        <a:ext cx="1340531" cy="599945"/>
      </dsp:txXfrm>
    </dsp:sp>
    <dsp:sp modelId="{CD05DF05-9D5A-4819-BA4C-9B2A4F619D0A}">
      <dsp:nvSpPr>
        <dsp:cNvPr id="0" name=""/>
        <dsp:cNvSpPr/>
      </dsp:nvSpPr>
      <dsp:spPr>
        <a:xfrm>
          <a:off x="8826825" y="911"/>
          <a:ext cx="1798468" cy="63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Consumidores información</a:t>
          </a:r>
        </a:p>
      </dsp:txBody>
      <dsp:txXfrm>
        <a:off x="8845490" y="19576"/>
        <a:ext cx="1761138" cy="599945"/>
      </dsp:txXfrm>
    </dsp:sp>
    <dsp:sp modelId="{4A4C0BD9-E323-4D3F-BB2C-9875C0686090}">
      <dsp:nvSpPr>
        <dsp:cNvPr id="0" name=""/>
        <dsp:cNvSpPr/>
      </dsp:nvSpPr>
      <dsp:spPr>
        <a:xfrm>
          <a:off x="9006672" y="638186"/>
          <a:ext cx="179846" cy="477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956"/>
              </a:lnTo>
              <a:lnTo>
                <a:pt x="179846" y="4779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7FC49-9A8D-4877-B03F-3027B871470E}">
      <dsp:nvSpPr>
        <dsp:cNvPr id="0" name=""/>
        <dsp:cNvSpPr/>
      </dsp:nvSpPr>
      <dsp:spPr>
        <a:xfrm>
          <a:off x="9186519" y="797505"/>
          <a:ext cx="1308954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Reporting</a:t>
          </a:r>
          <a:endParaRPr lang="es-ES" sz="1400" kern="1200" dirty="0"/>
        </a:p>
      </dsp:txBody>
      <dsp:txXfrm>
        <a:off x="9205184" y="816170"/>
        <a:ext cx="1271624" cy="599945"/>
      </dsp:txXfrm>
    </dsp:sp>
    <dsp:sp modelId="{D5E314D4-3E16-4972-AFFF-E81656FD0E38}">
      <dsp:nvSpPr>
        <dsp:cNvPr id="0" name=""/>
        <dsp:cNvSpPr/>
      </dsp:nvSpPr>
      <dsp:spPr>
        <a:xfrm>
          <a:off x="9006672" y="638186"/>
          <a:ext cx="179846" cy="1274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4551"/>
              </a:lnTo>
              <a:lnTo>
                <a:pt x="179846" y="127455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BB443-BD7A-434D-BD90-2A28FB6F202A}">
      <dsp:nvSpPr>
        <dsp:cNvPr id="0" name=""/>
        <dsp:cNvSpPr/>
      </dsp:nvSpPr>
      <dsp:spPr>
        <a:xfrm>
          <a:off x="9186519" y="1594100"/>
          <a:ext cx="1308954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Dashboard</a:t>
          </a:r>
          <a:endParaRPr lang="es-ES" sz="1400" kern="1200" dirty="0"/>
        </a:p>
      </dsp:txBody>
      <dsp:txXfrm>
        <a:off x="9205184" y="1612765"/>
        <a:ext cx="1271624" cy="599945"/>
      </dsp:txXfrm>
    </dsp:sp>
    <dsp:sp modelId="{72C23879-89CB-4808-B2FD-D1247CE7CAD7}">
      <dsp:nvSpPr>
        <dsp:cNvPr id="0" name=""/>
        <dsp:cNvSpPr/>
      </dsp:nvSpPr>
      <dsp:spPr>
        <a:xfrm>
          <a:off x="9006672" y="638186"/>
          <a:ext cx="179846" cy="207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146"/>
              </a:lnTo>
              <a:lnTo>
                <a:pt x="179846" y="20711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E6E8A-2E56-4D1E-9F39-2D4F6D9207DB}">
      <dsp:nvSpPr>
        <dsp:cNvPr id="0" name=""/>
        <dsp:cNvSpPr/>
      </dsp:nvSpPr>
      <dsp:spPr>
        <a:xfrm>
          <a:off x="9186519" y="2390695"/>
          <a:ext cx="1308954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Página Web</a:t>
          </a:r>
        </a:p>
      </dsp:txBody>
      <dsp:txXfrm>
        <a:off x="9205184" y="2409360"/>
        <a:ext cx="1271624" cy="599945"/>
      </dsp:txXfrm>
    </dsp:sp>
    <dsp:sp modelId="{E52BC603-DA7E-44AD-B7ED-B2DE905CA8EA}">
      <dsp:nvSpPr>
        <dsp:cNvPr id="0" name=""/>
        <dsp:cNvSpPr/>
      </dsp:nvSpPr>
      <dsp:spPr>
        <a:xfrm>
          <a:off x="9006672" y="638186"/>
          <a:ext cx="179846" cy="286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741"/>
              </a:lnTo>
              <a:lnTo>
                <a:pt x="179846" y="28677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2F03-6208-4F29-85DD-87D6108B9F7B}">
      <dsp:nvSpPr>
        <dsp:cNvPr id="0" name=""/>
        <dsp:cNvSpPr/>
      </dsp:nvSpPr>
      <dsp:spPr>
        <a:xfrm>
          <a:off x="9186519" y="3187290"/>
          <a:ext cx="1308954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Aplicaciones</a:t>
          </a:r>
        </a:p>
      </dsp:txBody>
      <dsp:txXfrm>
        <a:off x="9205184" y="3205955"/>
        <a:ext cx="1271624" cy="599945"/>
      </dsp:txXfrm>
    </dsp:sp>
    <dsp:sp modelId="{0BDA2ADF-A862-4977-BC94-5B677F326305}">
      <dsp:nvSpPr>
        <dsp:cNvPr id="0" name=""/>
        <dsp:cNvSpPr/>
      </dsp:nvSpPr>
      <dsp:spPr>
        <a:xfrm>
          <a:off x="9006672" y="638186"/>
          <a:ext cx="179846" cy="3664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4336"/>
              </a:lnTo>
              <a:lnTo>
                <a:pt x="179846" y="36643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C4776-9E2D-452C-8E25-C94CC169BE76}">
      <dsp:nvSpPr>
        <dsp:cNvPr id="0" name=""/>
        <dsp:cNvSpPr/>
      </dsp:nvSpPr>
      <dsp:spPr>
        <a:xfrm>
          <a:off x="9186519" y="3983885"/>
          <a:ext cx="1308954" cy="63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Datos externos</a:t>
          </a:r>
        </a:p>
      </dsp:txBody>
      <dsp:txXfrm>
        <a:off x="9205184" y="4002550"/>
        <a:ext cx="1271624" cy="599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CAE2-AF9A-4A76-8A59-F2E172060AB2}">
      <dsp:nvSpPr>
        <dsp:cNvPr id="0" name=""/>
        <dsp:cNvSpPr/>
      </dsp:nvSpPr>
      <dsp:spPr>
        <a:xfrm>
          <a:off x="5120" y="0"/>
          <a:ext cx="1587436" cy="46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Datos</a:t>
          </a:r>
        </a:p>
      </dsp:txBody>
      <dsp:txXfrm>
        <a:off x="18649" y="13529"/>
        <a:ext cx="1560378" cy="434856"/>
      </dsp:txXfrm>
    </dsp:sp>
    <dsp:sp modelId="{475F6443-0845-4C2B-956B-EB77968119D5}">
      <dsp:nvSpPr>
        <dsp:cNvPr id="0" name=""/>
        <dsp:cNvSpPr/>
      </dsp:nvSpPr>
      <dsp:spPr>
        <a:xfrm>
          <a:off x="1751300" y="34114"/>
          <a:ext cx="336536" cy="39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1751300" y="112851"/>
        <a:ext cx="235575" cy="236210"/>
      </dsp:txXfrm>
    </dsp:sp>
    <dsp:sp modelId="{6C2F86DE-203D-400F-8A25-D6F7D295CBA2}">
      <dsp:nvSpPr>
        <dsp:cNvPr id="0" name=""/>
        <dsp:cNvSpPr/>
      </dsp:nvSpPr>
      <dsp:spPr>
        <a:xfrm>
          <a:off x="2227531" y="0"/>
          <a:ext cx="1587436" cy="46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Contexto</a:t>
          </a:r>
        </a:p>
      </dsp:txBody>
      <dsp:txXfrm>
        <a:off x="2241060" y="13529"/>
        <a:ext cx="1560378" cy="434856"/>
      </dsp:txXfrm>
    </dsp:sp>
    <dsp:sp modelId="{BBAF86D5-22F4-4137-A279-F6D6EE1BFB73}">
      <dsp:nvSpPr>
        <dsp:cNvPr id="0" name=""/>
        <dsp:cNvSpPr/>
      </dsp:nvSpPr>
      <dsp:spPr>
        <a:xfrm>
          <a:off x="3971353" y="34114"/>
          <a:ext cx="331538" cy="39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3971353" y="112851"/>
        <a:ext cx="232077" cy="236210"/>
      </dsp:txXfrm>
    </dsp:sp>
    <dsp:sp modelId="{2B78EF4C-F2F7-4807-BE6A-18464694CC38}">
      <dsp:nvSpPr>
        <dsp:cNvPr id="0" name=""/>
        <dsp:cNvSpPr/>
      </dsp:nvSpPr>
      <dsp:spPr>
        <a:xfrm>
          <a:off x="4440512" y="0"/>
          <a:ext cx="1587436" cy="46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Información</a:t>
          </a:r>
        </a:p>
      </dsp:txBody>
      <dsp:txXfrm>
        <a:off x="4454041" y="13529"/>
        <a:ext cx="1560378" cy="434856"/>
      </dsp:txXfrm>
    </dsp:sp>
    <dsp:sp modelId="{30B975BC-0EDB-40AA-8134-FF87A44A3076}">
      <dsp:nvSpPr>
        <dsp:cNvPr id="0" name=""/>
        <dsp:cNvSpPr/>
      </dsp:nvSpPr>
      <dsp:spPr>
        <a:xfrm>
          <a:off x="6189049" y="34114"/>
          <a:ext cx="341534" cy="39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6189049" y="112851"/>
        <a:ext cx="239074" cy="236210"/>
      </dsp:txXfrm>
    </dsp:sp>
    <dsp:sp modelId="{27E994ED-B649-43C9-9FB1-935A270577D1}">
      <dsp:nvSpPr>
        <dsp:cNvPr id="0" name=""/>
        <dsp:cNvSpPr/>
      </dsp:nvSpPr>
      <dsp:spPr>
        <a:xfrm>
          <a:off x="6672352" y="0"/>
          <a:ext cx="1587436" cy="46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Conocimiento</a:t>
          </a:r>
        </a:p>
      </dsp:txBody>
      <dsp:txXfrm>
        <a:off x="6685881" y="13529"/>
        <a:ext cx="1560378" cy="434856"/>
      </dsp:txXfrm>
    </dsp:sp>
    <dsp:sp modelId="{C2D4E8F5-8FB1-456D-921D-18250A493E97}">
      <dsp:nvSpPr>
        <dsp:cNvPr id="0" name=""/>
        <dsp:cNvSpPr/>
      </dsp:nvSpPr>
      <dsp:spPr>
        <a:xfrm>
          <a:off x="8418532" y="34114"/>
          <a:ext cx="336536" cy="393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8418532" y="112851"/>
        <a:ext cx="235575" cy="236210"/>
      </dsp:txXfrm>
    </dsp:sp>
    <dsp:sp modelId="{6D3C627E-F2A5-4DD7-A7DE-A349B0A8F45B}">
      <dsp:nvSpPr>
        <dsp:cNvPr id="0" name=""/>
        <dsp:cNvSpPr/>
      </dsp:nvSpPr>
      <dsp:spPr>
        <a:xfrm>
          <a:off x="8894763" y="0"/>
          <a:ext cx="1587436" cy="461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Acciones</a:t>
          </a:r>
        </a:p>
      </dsp:txBody>
      <dsp:txXfrm>
        <a:off x="8908292" y="13529"/>
        <a:ext cx="1560378" cy="434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1F795-418D-96D7-EB13-1DF43299F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688D5F-21F3-65C6-536E-ABDF14E4A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EB1129-555F-97F3-DFA8-6D3FD9AD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63780-A442-6CE4-2B5F-DDAEA81B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3857A-D607-E725-6A81-9C55FDE4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16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87C7B-3CEE-AFC6-C96E-996777CC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BE28D1-9061-5FFF-94F3-4CD206351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91F16-B61E-55B3-C0DE-90F35DA4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DC91A1-7055-4571-3481-5F6786E7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9569A-430C-7231-D847-B36E6A9A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19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DE80F6-4A67-0ACE-244C-AE13A757D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1A976A-5ED3-C74F-FDD6-A65D3617F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931E4-6272-C185-46CB-23F429A5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C3BAC5-85C1-81E1-FF3A-7C10F82A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6588E-EC94-2FCC-2E72-9EC61CDE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8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9EB33-F0E6-11F3-7BE8-6B64AE73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66F08C-315E-4F2D-7918-C2CE9E63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E5CD6-3470-8058-FCD0-462AC8D7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F45AF1-527B-361B-F749-DB1EE3D8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48AD6D-DBD8-DA9E-D003-737E9BB1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37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5EBD6-4B2C-4DB2-6A02-97287945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6B846-9607-AA46-4435-597B9EC2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FC828-464C-C82A-FDF9-03835D97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C032C-B905-35FA-8AE3-A0972D8D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05561-65E0-9AAA-1C8C-A3530646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F503B-8B90-CB7A-D1D3-310CE3A1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ACCD4-A0CC-5DBC-0815-5AE743E92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ABD67D-60B3-216D-ECAA-FDA460077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C1A146-7724-2A6A-04F0-7CF3687C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925733-117F-2A0B-F622-022E015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98D5BB-356E-6C8D-D7BC-95FFC851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87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2D4EE-8DA1-4749-28FB-F3053E7B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661A1-47B5-6948-835E-D8C99A6B9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5C2460-8C95-8C13-59C8-F456C7E1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60E226-700D-D309-8CB4-1754C7AE2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9D91FE-6103-41A2-522E-7CB51FFD5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D01F22-E15B-640F-BA72-38F871CB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7EF85E-D1CB-ED4C-84CE-C381CB57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72204F-55C4-B34F-41AA-B6884BB1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60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4F5F2-715E-8094-148E-DC2177BE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580D06-EF64-18C6-57C0-EF58E206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FAEB5A-1EAC-D64A-D847-AFBD0B04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DDF6C6-BBAA-5D87-AF61-C56CE168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86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648B96-94DA-BF21-AFE6-A88A8645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0CEA1C-E162-A0F4-9104-8D40CA67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EFB20-6461-E586-81B8-FF6083F9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48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D424-C865-8BDE-195A-20B23ABC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F85100-A72D-02F3-80AB-292573E0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7C447B-C2B4-7A33-F448-060753D90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C3B9A-1138-7D72-664C-108F38DE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13EC41-1D35-2219-4802-47562BDA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CAE6D2-E0DD-8B32-D438-54808917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89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96748-DED1-F397-D1F6-24D11619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207DD0-6AF7-0323-931F-5BA0F4E46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E9A2CF-0A9B-1AA2-32C3-AE65AFC4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632230-0041-4A62-0CDC-7EA3F7B4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1B08CC-D542-FCE6-5387-B160E60C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F3D91-C0D9-8A5C-C18B-E73D15E1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35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16B709-00F8-BB9F-F63A-80F15424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7B211-70D4-CF17-9396-A263E462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EFA6EF-F88E-AA24-B2AD-376B0D63D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A634A-1825-4571-88B2-8497957B0972}" type="datetimeFigureOut">
              <a:rPr lang="es-ES" smtClean="0"/>
              <a:t>07/05/2025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2C30E-7AB6-F1DD-F410-1F9EEFBBA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05E3F-99A8-E5B6-A25A-726CA3682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7FC1D-0E5A-4DE9-B86F-9397AB7FE3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0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606A684-0D1C-55B8-415A-52DDE508D9A8}"/>
              </a:ext>
            </a:extLst>
          </p:cNvPr>
          <p:cNvGrpSpPr/>
          <p:nvPr/>
        </p:nvGrpSpPr>
        <p:grpSpPr>
          <a:xfrm>
            <a:off x="867266" y="295460"/>
            <a:ext cx="10708849" cy="6011073"/>
            <a:chOff x="867266" y="295460"/>
            <a:chExt cx="10708849" cy="6011073"/>
          </a:xfrm>
        </p:grpSpPr>
        <p:graphicFrame>
          <p:nvGraphicFramePr>
            <p:cNvPr id="5" name="Diagrama 4">
              <a:extLst>
                <a:ext uri="{FF2B5EF4-FFF2-40B4-BE49-F238E27FC236}">
                  <a16:creationId xmlns:a16="http://schemas.microsoft.com/office/drawing/2014/main" id="{9A8005D6-F848-A729-BF37-1796E905285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1507585"/>
                </p:ext>
              </p:extLst>
            </p:nvPr>
          </p:nvGraphicFramePr>
          <p:xfrm>
            <a:off x="867266" y="295460"/>
            <a:ext cx="10708849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a 5">
              <a:extLst>
                <a:ext uri="{FF2B5EF4-FFF2-40B4-BE49-F238E27FC236}">
                  <a16:creationId xmlns:a16="http://schemas.microsoft.com/office/drawing/2014/main" id="{F721C5B6-DEE5-A1D9-12FE-FFC01D8293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6081282"/>
                </p:ext>
              </p:extLst>
            </p:nvPr>
          </p:nvGraphicFramePr>
          <p:xfrm>
            <a:off x="1051089" y="5844619"/>
            <a:ext cx="10487320" cy="4619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0773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62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Ramirez</dc:creator>
  <cp:lastModifiedBy>Patricia Ramirez</cp:lastModifiedBy>
  <cp:revision>1</cp:revision>
  <dcterms:created xsi:type="dcterms:W3CDTF">2025-05-07T13:45:38Z</dcterms:created>
  <dcterms:modified xsi:type="dcterms:W3CDTF">2025-05-07T16:08:36Z</dcterms:modified>
</cp:coreProperties>
</file>