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5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F988-3BAC-49BE-808F-71283CA09DF2}" type="datetimeFigureOut">
              <a:rPr lang="es-PE" smtClean="0"/>
              <a:t>5/05/2023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5C3F-BDA3-4CAA-92C5-A5B3337ABF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7209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F988-3BAC-49BE-808F-71283CA09DF2}" type="datetimeFigureOut">
              <a:rPr lang="es-PE" smtClean="0"/>
              <a:t>5/05/2023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5C3F-BDA3-4CAA-92C5-A5B3337ABF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413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974F988-3BAC-49BE-808F-71283CA09DF2}" type="datetimeFigureOut">
              <a:rPr lang="es-PE" smtClean="0"/>
              <a:t>5/05/2023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8C15C3F-BDA3-4CAA-92C5-A5B3337ABF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410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F988-3BAC-49BE-808F-71283CA09DF2}" type="datetimeFigureOut">
              <a:rPr lang="es-PE" smtClean="0"/>
              <a:t>5/05/2023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5C3F-BDA3-4CAA-92C5-A5B3337ABF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16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74F988-3BAC-49BE-808F-71283CA09DF2}" type="datetimeFigureOut">
              <a:rPr lang="es-PE" smtClean="0"/>
              <a:t>5/05/2023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C15C3F-BDA3-4CAA-92C5-A5B3337ABF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8164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F988-3BAC-49BE-808F-71283CA09DF2}" type="datetimeFigureOut">
              <a:rPr lang="es-PE" smtClean="0"/>
              <a:t>5/05/2023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5C3F-BDA3-4CAA-92C5-A5B3337ABF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47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F988-3BAC-49BE-808F-71283CA09DF2}" type="datetimeFigureOut">
              <a:rPr lang="es-PE" smtClean="0"/>
              <a:t>5/05/2023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5C3F-BDA3-4CAA-92C5-A5B3337ABF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812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F988-3BAC-49BE-808F-71283CA09DF2}" type="datetimeFigureOut">
              <a:rPr lang="es-PE" smtClean="0"/>
              <a:t>5/05/2023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5C3F-BDA3-4CAA-92C5-A5B3337ABF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13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F988-3BAC-49BE-808F-71283CA09DF2}" type="datetimeFigureOut">
              <a:rPr lang="es-PE" smtClean="0"/>
              <a:t>5/05/2023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5C3F-BDA3-4CAA-92C5-A5B3337ABF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623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F988-3BAC-49BE-808F-71283CA09DF2}" type="datetimeFigureOut">
              <a:rPr lang="es-PE" smtClean="0"/>
              <a:t>5/05/2023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5C3F-BDA3-4CAA-92C5-A5B3337ABF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4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F988-3BAC-49BE-808F-71283CA09DF2}" type="datetimeFigureOut">
              <a:rPr lang="es-PE" smtClean="0"/>
              <a:t>5/05/2023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5C3F-BDA3-4CAA-92C5-A5B3337ABF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777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974F988-3BAC-49BE-808F-71283CA09DF2}" type="datetimeFigureOut">
              <a:rPr lang="es-PE" smtClean="0"/>
              <a:t>5/05/2023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8C15C3F-BDA3-4CAA-92C5-A5B3337ABF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6017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326F7-790B-7A21-5E97-9241CE48E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SALES PREDICTION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601CA7-9D99-48DF-179B-2985D557D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ANÁLISIS DE DATOS</a:t>
            </a:r>
          </a:p>
        </p:txBody>
      </p:sp>
    </p:spTree>
    <p:extLst>
      <p:ext uri="{BB962C8B-B14F-4D97-AF65-F5344CB8AC3E}">
        <p14:creationId xmlns:p14="http://schemas.microsoft.com/office/powerpoint/2010/main" val="417989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EC2B8-4EE0-3167-6A5C-21F22986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435294"/>
          </a:xfrm>
        </p:spPr>
        <p:txBody>
          <a:bodyPr/>
          <a:lstStyle/>
          <a:p>
            <a:r>
              <a:rPr lang="es-PE" dirty="0"/>
              <a:t>ANALISIS EXPLORATORIO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11A4935-0ECA-0D0B-C6D6-04E1BAFCA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1" y="2017327"/>
            <a:ext cx="3016284" cy="301939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C26356-1C8E-9649-E1C1-68C76882A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864" y="2017327"/>
            <a:ext cx="2910095" cy="30193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32FD337-2AEF-21EE-1DA4-884E569EC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297" y="2025899"/>
            <a:ext cx="2902470" cy="301939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5DB95BE-64F9-7774-4654-1897DCFCA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105" y="2017328"/>
            <a:ext cx="2991694" cy="3019394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F0A98857-88B4-F230-114E-DA419EFA9F45}"/>
              </a:ext>
            </a:extLst>
          </p:cNvPr>
          <p:cNvSpPr txBox="1">
            <a:spLocks/>
          </p:cNvSpPr>
          <p:nvPr/>
        </p:nvSpPr>
        <p:spPr>
          <a:xfrm>
            <a:off x="447261" y="5351722"/>
            <a:ext cx="11002617" cy="11164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dirty="0"/>
              <a:t>En los gráficos se analizan la relación existente entre las estrategias de ventas evaluadas y las ventas realizadas.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PE" dirty="0"/>
              <a:t>Existe mayor relación entre </a:t>
            </a:r>
            <a:r>
              <a:rPr lang="es-PE" dirty="0" err="1"/>
              <a:t>Item_Weight</a:t>
            </a:r>
            <a:r>
              <a:rPr lang="es-PE" dirty="0"/>
              <a:t> y </a:t>
            </a:r>
            <a:r>
              <a:rPr lang="es-PE" dirty="0" err="1"/>
              <a:t>Outlet_Sales</a:t>
            </a:r>
            <a:r>
              <a:rPr lang="es-PE" dirty="0"/>
              <a:t> y </a:t>
            </a:r>
            <a:r>
              <a:rPr lang="es-PE" dirty="0" err="1"/>
              <a:t>Item_MRP</a:t>
            </a:r>
            <a:r>
              <a:rPr lang="es-PE" dirty="0"/>
              <a:t> y </a:t>
            </a:r>
            <a:r>
              <a:rPr lang="es-PE" dirty="0" err="1"/>
              <a:t>Outlet_Sales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466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ADCCA-2A33-211C-935E-749471E1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ANALISIS DE CORRELACION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42B310-916D-E8B2-4636-32854FCFB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392" y="2067339"/>
            <a:ext cx="3150704" cy="2331344"/>
          </a:xfrm>
        </p:spPr>
        <p:txBody>
          <a:bodyPr/>
          <a:lstStyle/>
          <a:p>
            <a:pPr algn="just"/>
            <a:r>
              <a:rPr lang="es-PE" dirty="0"/>
              <a:t>Existe una mejor correlación entre </a:t>
            </a:r>
            <a:r>
              <a:rPr lang="es-PE" dirty="0" err="1"/>
              <a:t>Item_MRP</a:t>
            </a:r>
            <a:r>
              <a:rPr lang="es-PE" dirty="0"/>
              <a:t> y </a:t>
            </a:r>
            <a:r>
              <a:rPr lang="es-PE" dirty="0" err="1"/>
              <a:t>Item_Outlet_Sales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1818B6-366D-E4DC-FF04-856D1655D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799" y="1912206"/>
            <a:ext cx="6369550" cy="485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6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A53DF-0C5F-8ED6-C932-A407EE88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PE" dirty="0"/>
              <a:t>EVALUACIÓN DE LOS MODELOS DE PREDICCION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DEED9E-5912-B478-97DA-25041F28D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08" y="2269444"/>
            <a:ext cx="2237999" cy="316503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PE" dirty="0"/>
              <a:t>Se han analizado dos modelos:</a:t>
            </a:r>
          </a:p>
          <a:p>
            <a:pPr marL="0" indent="0" algn="just">
              <a:buNone/>
            </a:pPr>
            <a:r>
              <a:rPr lang="es-PE" sz="1600" b="1" u="sng" dirty="0"/>
              <a:t>Regresión Lineal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PE" sz="1600" dirty="0"/>
              <a:t>El </a:t>
            </a:r>
            <a:r>
              <a:rPr lang="es-PE" sz="1600" dirty="0" err="1"/>
              <a:t>accuracy</a:t>
            </a:r>
            <a:r>
              <a:rPr lang="es-PE" sz="1600" dirty="0"/>
              <a:t> para este modelo es de 0.64 para </a:t>
            </a:r>
            <a:r>
              <a:rPr lang="es-PE" sz="1600" dirty="0" err="1"/>
              <a:t>train</a:t>
            </a:r>
            <a:r>
              <a:rPr lang="es-PE" sz="1600" dirty="0"/>
              <a:t> y -2.66 para test</a:t>
            </a:r>
          </a:p>
          <a:p>
            <a:pPr marL="0" indent="0" algn="just">
              <a:buNone/>
            </a:pPr>
            <a:r>
              <a:rPr lang="es-PE" sz="1600" b="1" u="sng" dirty="0"/>
              <a:t>Árbol de Regresión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PE" sz="1600" dirty="0"/>
              <a:t>El </a:t>
            </a:r>
            <a:r>
              <a:rPr lang="es-PE" sz="1600" dirty="0" err="1"/>
              <a:t>accuracy</a:t>
            </a:r>
            <a:r>
              <a:rPr lang="es-PE" sz="1600" dirty="0"/>
              <a:t> para este modelo es de 0.668 para </a:t>
            </a:r>
            <a:r>
              <a:rPr lang="es-PE" sz="1600" dirty="0" err="1"/>
              <a:t>train</a:t>
            </a:r>
            <a:r>
              <a:rPr lang="es-PE" sz="1600" dirty="0"/>
              <a:t> y 0.532 para test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73144D-1C9B-47C1-424B-112B78E40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94" y="2269444"/>
            <a:ext cx="4758079" cy="31650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11CE6A-1E71-B177-C73C-81E921D32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160" y="2269444"/>
            <a:ext cx="4465451" cy="3165035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B289AC5-E6E3-323E-6D5A-4DF5938608CC}"/>
              </a:ext>
            </a:extLst>
          </p:cNvPr>
          <p:cNvSpPr txBox="1">
            <a:spLocks/>
          </p:cNvSpPr>
          <p:nvPr/>
        </p:nvSpPr>
        <p:spPr>
          <a:xfrm>
            <a:off x="2574023" y="5599952"/>
            <a:ext cx="8560143" cy="71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sz="1600" dirty="0"/>
              <a:t>El mejor modelo es el Árbol de Regresión ya que el </a:t>
            </a:r>
            <a:r>
              <a:rPr lang="es-PE" sz="1600" dirty="0" err="1"/>
              <a:t>accuracy</a:t>
            </a:r>
            <a:r>
              <a:rPr lang="es-PE" sz="1600" dirty="0"/>
              <a:t> de </a:t>
            </a:r>
            <a:r>
              <a:rPr lang="es-PE" sz="1600" dirty="0" err="1"/>
              <a:t>train</a:t>
            </a:r>
            <a:r>
              <a:rPr lang="es-PE" sz="1600" dirty="0"/>
              <a:t> y test son tienen mejor ajuste, así como visualmente existe una mejor relación entre los datos. </a:t>
            </a:r>
          </a:p>
        </p:txBody>
      </p:sp>
    </p:spTree>
    <p:extLst>
      <p:ext uri="{BB962C8B-B14F-4D97-AF65-F5344CB8AC3E}">
        <p14:creationId xmlns:p14="http://schemas.microsoft.com/office/powerpoint/2010/main" val="253216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A53DF-0C5F-8ED6-C932-A407EE88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PE" dirty="0"/>
              <a:t>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DEED9E-5912-B478-97DA-25041F28D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637" y="2012456"/>
            <a:ext cx="10032845" cy="316503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PE" sz="1600" dirty="0"/>
              <a:t>Realizar el correcto escalamiento y categorización de los datos para evitar errores.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PE" sz="1600" dirty="0"/>
              <a:t>En la visualización inicial, buscar correlación entre las variables dependientes e independientes.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PE" sz="1600" dirty="0"/>
              <a:t>Interpretar correctamente los resultados del </a:t>
            </a:r>
            <a:r>
              <a:rPr lang="es-PE" sz="1600" dirty="0" err="1"/>
              <a:t>accuracy</a:t>
            </a:r>
            <a:r>
              <a:rPr lang="es-PE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7540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Naranja roj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752</TotalTime>
  <Words>177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Corbel</vt:lpstr>
      <vt:lpstr>Wingdings</vt:lpstr>
      <vt:lpstr>Con bandas</vt:lpstr>
      <vt:lpstr>SALES PREDICTION</vt:lpstr>
      <vt:lpstr>ANALISIS EXPLORATORIO DE DATOS</vt:lpstr>
      <vt:lpstr>ANALISIS DE CORRELACION</vt:lpstr>
      <vt:lpstr>EVALUACIÓN DE LOS MODELOS DE PREDICCION</vt:lpstr>
      <vt:lpstr>RECOMENDACIONES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PREDICTION</dc:title>
  <dc:creator>Patricia Reyes Avendaño</dc:creator>
  <cp:lastModifiedBy>Patricia Reyes Avendaño</cp:lastModifiedBy>
  <cp:revision>2</cp:revision>
  <dcterms:created xsi:type="dcterms:W3CDTF">2023-05-06T04:09:31Z</dcterms:created>
  <dcterms:modified xsi:type="dcterms:W3CDTF">2023-05-06T16:42:28Z</dcterms:modified>
</cp:coreProperties>
</file>