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>
        <p:scale>
          <a:sx n="50" d="100"/>
          <a:sy n="50" d="100"/>
        </p:scale>
        <p:origin x="254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2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795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1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1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4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7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8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8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4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2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Obst &amp; Gemüse</a:t>
            </a:r>
            <a:endParaRPr lang="en-CA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latin typeface="Cambria" panose="02040503050406030204" pitchFamily="18" charset="0"/>
                <a:ea typeface="Cambria" panose="02040503050406030204" pitchFamily="18" charset="0"/>
              </a:rPr>
              <a:t>Jakob, Jakob, Faustin, Patricia 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1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Schneidet Obst und Gemüse, insbesondere Möhren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2" name="Picture 4" descr="Cartoon Robot Holding Kitchen Knife 3d Stock Illustration 194769914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12" y="2827021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ine Gefährliche Roboter Mit Einem Messer In Der Hand Stockfoto und mehr  Bilder von Chaos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1" y="3041953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Planung</a:t>
            </a:r>
            <a:endParaRPr lang="en-CA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 b="10562"/>
          <a:stretch/>
        </p:blipFill>
        <p:spPr>
          <a:xfrm>
            <a:off x="6567362" y="1799200"/>
            <a:ext cx="5056602" cy="4615455"/>
          </a:xfrm>
        </p:spPr>
      </p:pic>
      <p:sp>
        <p:nvSpPr>
          <p:cNvPr id="4" name="AutoShape 2" descr="projekt_220607_104116_11.jpg"/>
          <p:cNvSpPr>
            <a:spLocks noChangeAspect="1" noChangeArrowheads="1"/>
          </p:cNvSpPr>
          <p:nvPr/>
        </p:nvSpPr>
        <p:spPr bwMode="auto">
          <a:xfrm>
            <a:off x="155574" y="-144463"/>
            <a:ext cx="4818207" cy="48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projekt_220607_104116_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0" b="17540"/>
          <a:stretch/>
        </p:blipFill>
        <p:spPr>
          <a:xfrm>
            <a:off x="1141413" y="3394364"/>
            <a:ext cx="5139931" cy="3020291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Ziele: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821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2" y="130838"/>
            <a:ext cx="9905998" cy="1478570"/>
          </a:xfrm>
        </p:spPr>
        <p:txBody>
          <a:bodyPr/>
          <a:lstStyle/>
          <a:p>
            <a:r>
              <a:rPr lang="de-DE" dirty="0" smtClean="0"/>
              <a:t>Ziele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3812" y="1219200"/>
            <a:ext cx="10791508" cy="5273041"/>
          </a:xfrm>
        </p:spPr>
        <p:txBody>
          <a:bodyPr>
            <a:normAutofit/>
          </a:bodyPr>
          <a:lstStyle/>
          <a:p>
            <a:r>
              <a:rPr lang="de-DE" dirty="0"/>
              <a:t>Was der Roboter können </a:t>
            </a:r>
            <a:r>
              <a:rPr lang="de-DE" b="1" dirty="0"/>
              <a:t>muss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das Objekt durch die Schneidevorrichtung bewegen</a:t>
            </a:r>
          </a:p>
          <a:p>
            <a:pPr lvl="1"/>
            <a:r>
              <a:rPr lang="de-DE" dirty="0"/>
              <a:t>das Objekt schneiden</a:t>
            </a:r>
          </a:p>
          <a:p>
            <a:pPr lvl="1"/>
            <a:r>
              <a:rPr lang="de-DE" dirty="0"/>
              <a:t>erkennen, wann das Objekt vollständig geschnitten ist</a:t>
            </a:r>
          </a:p>
          <a:p>
            <a:r>
              <a:rPr lang="de-DE" dirty="0"/>
              <a:t>Was der Roboter können </a:t>
            </a:r>
            <a:r>
              <a:rPr lang="de-DE" b="1" dirty="0"/>
              <a:t>sollte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die geschnittenen Stückchen in einen Korb schieben</a:t>
            </a:r>
          </a:p>
          <a:p>
            <a:r>
              <a:rPr lang="de-DE" dirty="0"/>
              <a:t>Was </a:t>
            </a:r>
            <a:r>
              <a:rPr lang="de-DE" b="1" dirty="0"/>
              <a:t>nett</a:t>
            </a:r>
            <a:r>
              <a:rPr lang="de-DE" dirty="0"/>
              <a:t> wäre:</a:t>
            </a:r>
          </a:p>
          <a:p>
            <a:pPr lvl="1"/>
            <a:r>
              <a:rPr lang="de-DE" dirty="0"/>
              <a:t>Dicke erkennen und vom Volumen gleiche Stücke schneiden</a:t>
            </a:r>
          </a:p>
          <a:p>
            <a:pPr lvl="1"/>
            <a:r>
              <a:rPr lang="de-DE" dirty="0"/>
              <a:t>das Objekt wird selbstständig gegriffen</a:t>
            </a:r>
          </a:p>
          <a:p>
            <a:r>
              <a:rPr lang="de-DE" dirty="0"/>
              <a:t>Was wir </a:t>
            </a:r>
            <a:r>
              <a:rPr lang="de-DE" b="1" dirty="0"/>
              <a:t>weglassen</a:t>
            </a:r>
            <a:r>
              <a:rPr lang="de-DE" dirty="0"/>
              <a:t> können:</a:t>
            </a:r>
          </a:p>
          <a:p>
            <a:pPr lvl="1"/>
            <a:r>
              <a:rPr lang="de-DE" dirty="0"/>
              <a:t>schlechte Stellen erkennen und wegschneiden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54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Umsetzung</a:t>
            </a:r>
            <a:endParaRPr lang="en-CA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59" y="2453864"/>
            <a:ext cx="2339088" cy="31187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56" y="2409555"/>
            <a:ext cx="2339088" cy="31187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2453864"/>
            <a:ext cx="2339088" cy="31187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53" y="2409555"/>
            <a:ext cx="2339088" cy="31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Ergebnis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2" y="1894931"/>
            <a:ext cx="9905999" cy="409035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Was geklappt hat</a:t>
            </a:r>
          </a:p>
          <a:p>
            <a:pPr lvl="1"/>
            <a:r>
              <a:rPr lang="de-DE" dirty="0" smtClean="0"/>
              <a:t>das </a:t>
            </a:r>
            <a:r>
              <a:rPr lang="de-DE" dirty="0"/>
              <a:t>Objekt durch die Schneidevorrichtung bewegen</a:t>
            </a:r>
          </a:p>
          <a:p>
            <a:pPr lvl="1"/>
            <a:r>
              <a:rPr lang="de-DE" dirty="0"/>
              <a:t>das Objekt schneiden</a:t>
            </a:r>
          </a:p>
          <a:p>
            <a:pPr lvl="1"/>
            <a:r>
              <a:rPr lang="de-DE" dirty="0"/>
              <a:t>erkennen, wann das Objekt vollständig geschnitten ist</a:t>
            </a:r>
          </a:p>
          <a:p>
            <a:pPr lvl="1"/>
            <a:r>
              <a:rPr lang="de-DE" dirty="0" smtClean="0"/>
              <a:t>Dicke </a:t>
            </a:r>
            <a:r>
              <a:rPr lang="de-DE" dirty="0"/>
              <a:t>erkennen und vom Volumen gleiche Stücke schneiden</a:t>
            </a:r>
          </a:p>
          <a:p>
            <a:r>
              <a:rPr lang="de-DE" dirty="0" smtClean="0"/>
              <a:t>Was nicht geklappt hat</a:t>
            </a:r>
          </a:p>
          <a:p>
            <a:pPr lvl="1"/>
            <a:r>
              <a:rPr lang="de-DE" dirty="0"/>
              <a:t>das Objekt wird selbstständig gegriffen</a:t>
            </a:r>
          </a:p>
          <a:p>
            <a:pPr lvl="1"/>
            <a:r>
              <a:rPr lang="de-DE" dirty="0" smtClean="0"/>
              <a:t>die </a:t>
            </a:r>
            <a:r>
              <a:rPr lang="de-DE" dirty="0"/>
              <a:t>geschnittenen Stückchen in einen Korb schieben</a:t>
            </a:r>
          </a:p>
          <a:p>
            <a:pPr lvl="1"/>
            <a:r>
              <a:rPr lang="de-DE" dirty="0" smtClean="0"/>
              <a:t>schlechte </a:t>
            </a:r>
            <a:r>
              <a:rPr lang="de-DE" dirty="0"/>
              <a:t>Stellen erkennen und wegschneiden</a:t>
            </a:r>
          </a:p>
          <a:p>
            <a:pPr lvl="1"/>
            <a:endParaRPr lang="en-CA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330381"/>
            <a:ext cx="3886199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6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enutzerdefiniert 1">
      <a:dk1>
        <a:sysClr val="windowText" lastClr="000000"/>
      </a:dk1>
      <a:lt1>
        <a:srgbClr val="D2FFFF"/>
      </a:lt1>
      <a:dk2>
        <a:srgbClr val="252C36"/>
      </a:dk2>
      <a:lt2>
        <a:srgbClr val="22FFFF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146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Cambria</vt:lpstr>
      <vt:lpstr>Trebuchet MS</vt:lpstr>
      <vt:lpstr>Tw Cen MT</vt:lpstr>
      <vt:lpstr>Schaltkreis</vt:lpstr>
      <vt:lpstr>Obst &amp; Gemüse</vt:lpstr>
      <vt:lpstr>Die Idee</vt:lpstr>
      <vt:lpstr>Die Planung</vt:lpstr>
      <vt:lpstr>Ziele</vt:lpstr>
      <vt:lpstr>Die Umsetzung</vt:lpstr>
      <vt:lpstr>Das 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 &amp; Gemüse</dc:title>
  <dc:creator>Bella Nyra</dc:creator>
  <cp:lastModifiedBy>Bella Nyra</cp:lastModifiedBy>
  <cp:revision>9</cp:revision>
  <dcterms:created xsi:type="dcterms:W3CDTF">2022-07-14T12:13:38Z</dcterms:created>
  <dcterms:modified xsi:type="dcterms:W3CDTF">2022-07-14T13:09:41Z</dcterms:modified>
</cp:coreProperties>
</file>