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7A020-F6F3-AC92-1AB2-928C7C2F2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B4DBB-A4F3-5886-A596-5AB426143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50B70-F971-6F92-A29F-46B736133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38696-5287-B08B-C99C-BB4631C5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56A0-0384-C14D-D493-0741F375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0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03A0-305D-4A2B-74C1-93BAE66D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47AF-985A-4690-0C62-1EA9C510C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D9586-85A3-E36D-BD57-48887A79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FD13E-ADCB-376A-A394-86409611A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3B22B-756A-E2FC-1C12-1968AC07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12CD5-C780-A284-934F-DCEE8C666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CF2B4-81D4-1817-C1CC-6B7D69C90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7666F-B9B2-97FF-CE7C-1A1F3240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DD0F5-2E79-4042-FB8C-27C7D9D0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880D7-FE5F-D719-ACBD-DAA3695B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1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802B-6DE1-FC56-0EA1-54793C4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AE86-E690-8574-8279-D1D4DEA05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BBB3B-0E32-5F9B-6076-EF9D3931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E05E-17E8-1E6E-98A4-CCBA3C0D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47D8-0659-090A-574E-CA8C6A84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0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880A-D249-E068-59E9-BAE5AB4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1945-5279-1313-12BB-F32004359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412C-114F-F1CA-7057-E5D2FE78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65FC-7CD6-A949-7744-264491B2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AA09-4F65-8588-F748-FAFDA06C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F9C9-3620-6253-2806-91B57B13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6FDD-7995-C2CE-BD87-D62955D6B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DB801-4280-335E-9607-5D1CAB576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3C58-A21D-F67D-617D-5B6041CD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50311-E330-A5B7-D842-11E66AD5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91065-6FFC-1FA3-1386-0A7EBE41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E050-BFFF-6892-CCF5-A77CE032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2167-3A01-F537-8CF5-ACB766C2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7D1C5-0EC9-61E8-51B3-065A49CDC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6D3E-CC29-CE5E-581B-5AAA0522A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C2DE9-CE84-FE5A-B6C1-AC7B736D6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B2DDC-B02B-BC28-1203-F13FFD95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93BC8-0C52-0590-EEE0-5F05ABD2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8A8CE-BF48-BD7C-DB41-B0295EDC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864B-491B-F8BD-C848-73EEEBDA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C1060-F99D-1742-76EE-246F33EB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6D631-0A0B-FCEC-8135-618CA955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6FE5B-52A7-E976-2BC0-79ECC2E4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5898A-D81D-A9A8-C84B-7FA7FC3F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80D4A-A877-41B3-EEB7-87E445ED2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DEE20-C514-A4B9-5993-ADCBB82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2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8BC8E-8A40-A5ED-A558-C2A22228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1CD0-9DC0-A09F-B05D-922BB507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D8878-A8C9-7B82-67D4-7656A17DC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1EEDF-FA78-EA07-8DDE-32F392D5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766F8-DAB5-A200-FF1D-27E07944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191DA-FB25-90C4-39D5-13D43F39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6D4E-8FBF-3C21-9F16-0BDD94C6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0DBB4-F2BD-0CC5-3A73-2635A0FF4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84F71-630D-33A8-80C5-A2A9349C1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B3D8E-9F99-7E3F-0845-0D9053AA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A9FB4-1307-86F2-BB19-52892D44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EAC09-5E51-67E4-3A47-08AEE5AB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1B2337-E2AE-A019-1E6C-0A6D2ADE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FA9C0-54DF-251A-9D66-7D3045EC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B8E6-220F-0181-0145-3BF396C01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E96ED-8B89-4BF8-978D-A818D871406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8A101-4210-730E-00FD-741DDC555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34A6B-BF13-9D36-C046-B182F7364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40723-AE07-46DB-8D51-B0F020E82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1318-470F-DED6-F7DF-62336F6444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8AE00-1B0E-3855-D211-7D31F1FA4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5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DB1A-87AD-0E32-D99E-7DD2EC8D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Modelování výskytu rostlin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43FE9-99EA-2E31-9695-536E95580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Záleží na datech – pokud nás zaíma casová a prostorová dynamika a máme opakované data napr abundance tak petencialni modely jsou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3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5C2C-BD39-62FE-2174-6F2F9ACA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4B70-BC7D-EEAF-F7D5-F6493137B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ukázkové modely budoucího rozšírení rašelinišť</a:t>
            </a:r>
            <a:endParaRPr lang="en-US" dirty="0"/>
          </a:p>
          <a:p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jejich</a:t>
            </a:r>
            <a:r>
              <a:rPr lang="en-US" dirty="0"/>
              <a:t> </a:t>
            </a:r>
            <a:r>
              <a:rPr lang="en-US" dirty="0" err="1"/>
              <a:t>rozšíření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další</a:t>
            </a:r>
            <a:r>
              <a:rPr lang="en-US" dirty="0"/>
              <a:t> </a:t>
            </a:r>
            <a:r>
              <a:rPr lang="en-US" dirty="0" err="1"/>
              <a:t>biotopy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možnosti</a:t>
            </a:r>
            <a:r>
              <a:rPr lang="en-US" dirty="0"/>
              <a:t> </a:t>
            </a:r>
            <a:r>
              <a:rPr lang="en-US" dirty="0" err="1"/>
              <a:t>integrace</a:t>
            </a:r>
            <a:r>
              <a:rPr lang="en-US" dirty="0"/>
              <a:t> do </a:t>
            </a:r>
            <a:r>
              <a:rPr lang="en-US" dirty="0" err="1"/>
              <a:t>činnosti</a:t>
            </a:r>
            <a:r>
              <a:rPr lang="en-US" dirty="0"/>
              <a:t> AOPK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přístupy</a:t>
            </a:r>
            <a:r>
              <a:rPr lang="en-US" dirty="0"/>
              <a:t> k </a:t>
            </a:r>
            <a:r>
              <a:rPr lang="en-US" dirty="0" err="1"/>
              <a:t>modelování</a:t>
            </a:r>
            <a:r>
              <a:rPr lang="en-US" dirty="0"/>
              <a:t> </a:t>
            </a:r>
            <a:r>
              <a:rPr lang="en-US" dirty="0" err="1"/>
              <a:t>výskytu</a:t>
            </a:r>
            <a:r>
              <a:rPr lang="en-US" dirty="0"/>
              <a:t> </a:t>
            </a:r>
            <a:r>
              <a:rPr lang="en-US" dirty="0" err="1"/>
              <a:t>druhů</a:t>
            </a:r>
            <a:r>
              <a:rPr lang="en-US" dirty="0"/>
              <a:t> </a:t>
            </a:r>
            <a:r>
              <a:rPr lang="en-US" dirty="0" err="1"/>
              <a:t>rostlin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partnerství</a:t>
            </a:r>
            <a:r>
              <a:rPr lang="en-US" dirty="0"/>
              <a:t> v COST Action, co by to pro </a:t>
            </a:r>
            <a:r>
              <a:rPr lang="en-US" dirty="0" err="1"/>
              <a:t>koho</a:t>
            </a:r>
            <a:r>
              <a:rPr lang="en-US" dirty="0"/>
              <a:t> </a:t>
            </a:r>
            <a:r>
              <a:rPr lang="en-US" dirty="0" err="1"/>
              <a:t>znamenalo</a:t>
            </a:r>
            <a:r>
              <a:rPr lang="en-US" dirty="0"/>
              <a:t> </a:t>
            </a:r>
            <a:r>
              <a:rPr lang="en-US" dirty="0" err="1"/>
              <a:t>atd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752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05B107-6D54-7663-6617-D93078B7A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3846"/>
            <a:ext cx="10300404" cy="675991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27D7B-7574-61BD-2003-8AAFF279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R2.1 Vápnitá slatinišťe – EUNIS Q41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40BD7-AE26-5B8B-87F0-BD7075D19F55}"/>
              </a:ext>
            </a:extLst>
          </p:cNvPr>
          <p:cNvSpPr txBox="1"/>
          <p:nvPr/>
        </p:nvSpPr>
        <p:spPr>
          <a:xfrm>
            <a:off x="201336" y="7550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Modely budoucího rozšírení rašelinišť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2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F274-697F-74FA-3E9A-7E3F419C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R2.2 </a:t>
            </a:r>
            <a:r>
              <a:rPr lang="en-US" dirty="0" err="1"/>
              <a:t>Nevápnitá</a:t>
            </a:r>
            <a:r>
              <a:rPr lang="en-US" dirty="0"/>
              <a:t> </a:t>
            </a:r>
            <a:r>
              <a:rPr lang="en-US" dirty="0" err="1"/>
              <a:t>mechová</a:t>
            </a:r>
            <a:r>
              <a:rPr lang="en-US" dirty="0"/>
              <a:t> </a:t>
            </a:r>
            <a:r>
              <a:rPr lang="en-US" dirty="0" err="1"/>
              <a:t>slatiniště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8A31D-148F-C3B1-0868-77B04E51C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33AE0-AED2-F9AF-4297-C7DE2863A919}"/>
              </a:ext>
            </a:extLst>
          </p:cNvPr>
          <p:cNvSpPr txBox="1"/>
          <p:nvPr/>
        </p:nvSpPr>
        <p:spPr>
          <a:xfrm>
            <a:off x="201336" y="7550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Ukázkové modely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5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2DDC-B2FA-6521-0EC0-786E19A1A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R2.3 Přechodová rašeliniště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D115-9931-3254-B128-F1643471D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D46D75-6C0F-8130-762C-DB1ECEEED0FD}"/>
              </a:ext>
            </a:extLst>
          </p:cNvPr>
          <p:cNvSpPr txBox="1"/>
          <p:nvPr/>
        </p:nvSpPr>
        <p:spPr>
          <a:xfrm>
            <a:off x="201336" y="7550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Ukázkové modely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5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74B6-EB13-1A92-AE11-E84EC248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R2.4 </a:t>
            </a:r>
            <a:r>
              <a:rPr lang="en-US" sz="3600" dirty="0" err="1"/>
              <a:t>Zrašelinělé</a:t>
            </a:r>
            <a:r>
              <a:rPr lang="en-US" sz="3600" dirty="0"/>
              <a:t> </a:t>
            </a:r>
            <a:r>
              <a:rPr lang="en-US" sz="3600" dirty="0" err="1"/>
              <a:t>půdy</a:t>
            </a:r>
            <a:r>
              <a:rPr lang="en-US" sz="3600" dirty="0"/>
              <a:t> s </a:t>
            </a:r>
            <a:r>
              <a:rPr lang="en-US" sz="3600" dirty="0" err="1"/>
              <a:t>hrotnosemenkou</a:t>
            </a:r>
            <a:r>
              <a:rPr lang="en-US" sz="3600" dirty="0"/>
              <a:t> </a:t>
            </a:r>
            <a:r>
              <a:rPr lang="en-US" sz="3600" dirty="0" err="1"/>
              <a:t>bílou</a:t>
            </a:r>
            <a:r>
              <a:rPr lang="en-US" sz="3600" dirty="0"/>
              <a:t> (</a:t>
            </a:r>
            <a:r>
              <a:rPr lang="en-US" sz="3600" dirty="0" err="1"/>
              <a:t>Rhynchospora</a:t>
            </a:r>
            <a:r>
              <a:rPr lang="en-US" sz="3600" dirty="0"/>
              <a:t> alba)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C705-C1FE-3649-ADD0-F54B59CE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97424-CD80-A56D-24D9-E2347BC01A24}"/>
              </a:ext>
            </a:extLst>
          </p:cNvPr>
          <p:cNvSpPr txBox="1"/>
          <p:nvPr/>
        </p:nvSpPr>
        <p:spPr>
          <a:xfrm>
            <a:off x="201336" y="7550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Ukázkové modely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61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1EF28-9D41-8491-123E-2835E881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R3.1 Otevřená vrchovišťe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0209-D493-5285-1398-D30258AD6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62140-7A84-D14E-7A18-149E9A8FDECF}"/>
              </a:ext>
            </a:extLst>
          </p:cNvPr>
          <p:cNvSpPr txBox="1"/>
          <p:nvPr/>
        </p:nvSpPr>
        <p:spPr>
          <a:xfrm>
            <a:off x="201336" y="75501"/>
            <a:ext cx="11778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Ukázkové modely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1B7-1179-1FAF-CF80-52D07DC7A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8F30-0FEA-F095-3278-269C67080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10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2BD-5B34-085D-77D2-28E9B30B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31198-ECC8-0904-D119-A5BECCAF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Dostatečné data</a:t>
            </a:r>
          </a:p>
          <a:p>
            <a:r>
              <a:rPr lang="cs-CZ" dirty="0"/>
              <a:t>Spolupráce s expertem na daný biotop</a:t>
            </a:r>
          </a:p>
          <a:p>
            <a:r>
              <a:rPr lang="cs-CZ" dirty="0"/>
              <a:t>Vliv klimatické zmeny = mame prepovedi počasi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47E5D-DECF-6802-92E1-E6383B87E7DE}"/>
              </a:ext>
            </a:extLst>
          </p:cNvPr>
          <p:cNvSpPr txBox="1"/>
          <p:nvPr/>
        </p:nvSpPr>
        <p:spPr>
          <a:xfrm>
            <a:off x="184558" y="134224"/>
            <a:ext cx="1182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Modely budoucího rozšíření prioritních biotopu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2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128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Obsah</vt:lpstr>
      <vt:lpstr>R2.1 Vápnitá slatinišťe – EUNIS Q41 </vt:lpstr>
      <vt:lpstr>R2.2 Nevápnitá mechová slatiniště</vt:lpstr>
      <vt:lpstr>R2.3 Přechodová rašeliniště</vt:lpstr>
      <vt:lpstr>R2.4 Zrašelinělé půdy s hrotnosemenkou bílou (Rhynchospora alba)</vt:lpstr>
      <vt:lpstr>R3.1 Otevřená vrchovišťe</vt:lpstr>
      <vt:lpstr>Budoucí</vt:lpstr>
      <vt:lpstr>PowerPoint Presentation</vt:lpstr>
      <vt:lpstr>Modelování výskytu rostlin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Patrícia Singh</dc:creator>
  <cp:lastModifiedBy>Patrícia Singh</cp:lastModifiedBy>
  <cp:revision>3</cp:revision>
  <dcterms:created xsi:type="dcterms:W3CDTF">2025-08-05T12:05:09Z</dcterms:created>
  <dcterms:modified xsi:type="dcterms:W3CDTF">2025-08-08T11:58:59Z</dcterms:modified>
</cp:coreProperties>
</file>