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sz="2800" dirty="0"/>
          </a:p>
        </c:rich>
      </c:tx>
      <c:layout>
        <c:manualLayout>
          <c:xMode val="edge"/>
          <c:yMode val="edge"/>
          <c:x val="0.23534375000000002"/>
          <c:y val="1.406249913493484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14"/>
          <c:dPt>
            <c:idx val="0"/>
            <c:bubble3D val="0"/>
            <c:explosion val="16"/>
            <c:spPr>
              <a:solidFill>
                <a:schemeClr val="accent5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40E-F847-B73A-DD9D2A7B582E}"/>
              </c:ext>
            </c:extLst>
          </c:dPt>
          <c:dPt>
            <c:idx val="1"/>
            <c:bubble3D val="0"/>
            <c:explosion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40E-F847-B73A-DD9D2A7B582E}"/>
              </c:ext>
            </c:extLst>
          </c:dPt>
          <c:dPt>
            <c:idx val="2"/>
            <c:bubble3D val="0"/>
            <c:explosion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40E-F847-B73A-DD9D2A7B582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5">
                          <a:shade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240E-F847-B73A-DD9D2A7B582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5">
                          <a:tint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240E-F847-B73A-DD9D2A7B58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I am not actively searching for a job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479</c:v>
                </c:pt>
                <c:pt idx="1">
                  <c:v>544</c:v>
                </c:pt>
                <c:pt idx="2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0E-F847-B73A-DD9D2A7B58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5370210484434308"/>
          <c:y val="0.19668511030715755"/>
          <c:w val="0.4925957903113139"/>
          <c:h val="0.6380488756473008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D30-6047-A735-425A46A508F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D30-6047-A735-425A46A508F5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D30-6047-A735-425A46A508F5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D30-6047-A735-425A46A508F5}"/>
              </c:ext>
            </c:extLst>
          </c:dPt>
          <c:dLbls>
            <c:dLbl>
              <c:idx val="0"/>
              <c:layout>
                <c:manualLayout>
                  <c:x val="4.5031514432494972E-2"/>
                  <c:y val="-8.53811781570305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30-6047-A735-425A46A508F5}"/>
                </c:ext>
              </c:extLst>
            </c:dLbl>
            <c:dLbl>
              <c:idx val="1"/>
              <c:layout>
                <c:manualLayout>
                  <c:x val="0.22790579097205418"/>
                  <c:y val="-6.87362047641527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30-6047-A735-425A46A508F5}"/>
                </c:ext>
              </c:extLst>
            </c:dLbl>
            <c:dLbl>
              <c:idx val="2"/>
              <c:layout>
                <c:manualLayout>
                  <c:x val="-5.5639930294839972E-4"/>
                  <c:y val="3.80767292939945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679477110469983"/>
                      <c:h val="0.28470515298629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D30-6047-A735-425A46A508F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D30-6047-A735-425A46A508F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Company website</c:v>
                </c:pt>
                <c:pt idx="1">
                  <c:v>LinkedIn</c:v>
                </c:pt>
                <c:pt idx="2">
                  <c:v>Personal contacts and/or friends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144</c:v>
                </c:pt>
                <c:pt idx="1">
                  <c:v>129</c:v>
                </c:pt>
                <c:pt idx="2">
                  <c:v>79</c:v>
                </c:pt>
                <c:pt idx="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30-6047-A735-425A46A508F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5370210484434308"/>
          <c:y val="0.19668511030715755"/>
          <c:w val="0.4925957903113139"/>
          <c:h val="0.6380488756473008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CC-FE43-8D08-E3758D5F137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DCC-FE43-8D08-E3758D5F1373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CC-FE43-8D08-E3758D5F1373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A62-074E-AC07-A12713EE7B5C}"/>
              </c:ext>
            </c:extLst>
          </c:dPt>
          <c:dLbls>
            <c:dLbl>
              <c:idx val="0"/>
              <c:layout>
                <c:manualLayout>
                  <c:x val="0.13910532819957988"/>
                  <c:y val="-9.00900900900900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CC-FE43-8D08-E3758D5F1373}"/>
                </c:ext>
              </c:extLst>
            </c:dLbl>
            <c:dLbl>
              <c:idx val="1"/>
              <c:layout>
                <c:manualLayout>
                  <c:x val="-8.6940830124737536E-2"/>
                  <c:y val="4.95495495495495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DCC-FE43-8D08-E3758D5F1373}"/>
                </c:ext>
              </c:extLst>
            </c:dLbl>
            <c:dLbl>
              <c:idx val="2"/>
              <c:layout>
                <c:manualLayout>
                  <c:x val="4.52092316648635E-2"/>
                  <c:y val="-6.659395616088529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679485989382539"/>
                      <c:h val="0.232905582748102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DCC-FE43-8D08-E3758D5F137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1A62-074E-AC07-A12713EE7B5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Company website</c:v>
                </c:pt>
                <c:pt idx="1">
                  <c:v>LinkedIn</c:v>
                </c:pt>
                <c:pt idx="2">
                  <c:v>Personal contacts and/or friends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144</c:v>
                </c:pt>
                <c:pt idx="1">
                  <c:v>129</c:v>
                </c:pt>
                <c:pt idx="2">
                  <c:v>79</c:v>
                </c:pt>
                <c:pt idx="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CC-FE43-8D08-E3758D5F137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sz="2800" dirty="0"/>
          </a:p>
        </c:rich>
      </c:tx>
      <c:layout>
        <c:manualLayout>
          <c:xMode val="edge"/>
          <c:yMode val="edge"/>
          <c:x val="0.23534375000000002"/>
          <c:y val="1.406249913493484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14"/>
          <c:dPt>
            <c:idx val="0"/>
            <c:bubble3D val="0"/>
            <c:explosion val="16"/>
            <c:spPr>
              <a:solidFill>
                <a:schemeClr val="accent5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627-254D-9384-4C324005690A}"/>
              </c:ext>
            </c:extLst>
          </c:dPt>
          <c:dPt>
            <c:idx val="1"/>
            <c:bubble3D val="0"/>
            <c:explosion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627-254D-9384-4C324005690A}"/>
              </c:ext>
            </c:extLst>
          </c:dPt>
          <c:dPt>
            <c:idx val="2"/>
            <c:bubble3D val="0"/>
            <c:explosion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627-254D-9384-4C324005690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5">
                          <a:shade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627-254D-9384-4C324005690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5">
                          <a:tint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627-254D-9384-4C32400569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I am not actively searching for a job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479</c:v>
                </c:pt>
                <c:pt idx="1">
                  <c:v>544</c:v>
                </c:pt>
                <c:pt idx="2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27-254D-9384-4C32400569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FF8D-C2BC-3E4D-BA76-8400752FB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E832C-4F52-2840-B5FC-8069F6D31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48F3-83B3-4846-8C09-300633E2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B262-B562-4D44-A8A8-1ED8CE89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94BA-2ED9-5642-9841-C49A429C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3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69A8-8015-BA41-BE34-B8A711EF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B773E-1FD8-D749-A640-03FDE2E4A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B395-6ACE-CB4E-A5A9-B8F51388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5FFB-A6A6-2149-8A35-7B7CB522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A1C11-724B-6947-A910-21E350B3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861D3-9B1E-054F-9B78-E65CC6A9A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2BF0A-688E-B640-909F-F4425BE6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FDC3E-9129-FA40-AA11-47DBA707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7346-AE7C-244C-852E-327DC3A5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126B-B6EE-C54A-A840-D6F67798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A3A-BFDF-E54A-BD28-6273B1CB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92B8-37A7-4E40-BD01-34F4E8EE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B3C2-E9BA-624D-A936-116BE17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CBE9-C251-B249-A72B-6674E69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EB0B-27ED-714A-BE71-4EBF785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2522-01B6-7347-9E95-DCFFA2E6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787A5-20C3-0244-9DD6-21BE67F8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5CC6-CAFB-9346-8DDF-07D754E3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FB55F-6EAE-684C-9D02-755C56B8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A5F3-ABE4-4940-BB03-F1CAC260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6DD2-101F-E94E-98CB-99F55B4D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7493-CDB4-C44B-8C67-FD594FC2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C2EEF-11F0-7B42-B5F7-B2985645F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893B5-39BC-E94D-A941-33862F0B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5F002-02DB-BF4C-89EC-00C7B8AF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76AE6-D669-384C-9862-DAEA25D7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C67F-ED4F-D245-AE7B-03D6A775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BB50-CBD2-6549-A918-8B501938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1411-7C4A-2541-811F-D2D118337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7563D-75BD-5A48-A748-7344D56ED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FB0BE-B200-3542-A330-6FA47B406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67D54-C1E8-7B4D-87B3-0ECBFBAA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20A92-65B6-9A4C-BB12-3D1E428A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25AB8-A5D8-1240-8C76-79DE108C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12A3-DCEE-194D-AD17-8C6028B5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D2D79-18CD-F142-9E64-EAB698AC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CD671-9DF3-844E-A438-32529620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CEB55-335C-EA4C-81E9-982B6DFC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0A6FB-AED5-CC4C-A571-6CB27B52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EEA86-7F51-6B49-BEC6-EF623362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99BA7-63E3-724B-A483-6A769E08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9161-D639-3540-A733-A8AEDA27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A646-3B52-B749-AB26-49E5A9DD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52FE9-2BC4-9141-B5B7-DD1B933B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E9C3A-15AC-B246-B0C2-581A07CB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8D0B-BF93-A742-A71E-53798483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69661-7B3A-6F48-BD51-C0260D4B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E74D-E951-8345-8891-C122A07F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A7469-B49C-B64B-A62F-F7719D7F6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E3D5C-00A2-6341-ABF0-E9FD24C3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85B99-ACAE-4140-8540-A043E514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9B971-FEDD-8141-BF42-CE1D99B1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CA285-4CC8-2542-8AFA-25379F9A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C30E4-E828-084D-8143-7AEFB905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211B6-6E9D-174C-B094-883E6DAB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AFE6-F238-714B-ACD5-0F5409555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5CFE1-3623-DE45-82EF-8D226E0ADB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D81AF-4E70-C844-A1C1-B72CD57F3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E9D6-9C15-4F49-8FEA-73F05F3F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F43F-392D-B24B-8E82-2FD4D456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8CFEA0-FB07-4447-A228-D38353920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953206"/>
              </p:ext>
            </p:extLst>
          </p:nvPr>
        </p:nvGraphicFramePr>
        <p:xfrm>
          <a:off x="80930" y="1307569"/>
          <a:ext cx="6485849" cy="454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1F51D0ED-C83E-FDD5-F45B-C3545FDE2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65" y="660434"/>
            <a:ext cx="4922042" cy="2455880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B3427DD2-6AD9-4EE2-C24A-E69999ED0EE6}"/>
              </a:ext>
            </a:extLst>
          </p:cNvPr>
          <p:cNvSpPr/>
          <p:nvPr/>
        </p:nvSpPr>
        <p:spPr>
          <a:xfrm rot="20342523">
            <a:off x="4672540" y="2083650"/>
            <a:ext cx="1191857" cy="540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71A5652E-B3B0-DC8E-3283-C4042D5F4C57}"/>
              </a:ext>
            </a:extLst>
          </p:cNvPr>
          <p:cNvSpPr/>
          <p:nvPr/>
        </p:nvSpPr>
        <p:spPr>
          <a:xfrm rot="195111">
            <a:off x="5090313" y="4335751"/>
            <a:ext cx="1191857" cy="540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2" name="内容占位符 3">
            <a:extLst>
              <a:ext uri="{FF2B5EF4-FFF2-40B4-BE49-F238E27FC236}">
                <a16:creationId xmlns:a16="http://schemas.microsoft.com/office/drawing/2014/main" id="{6FD6D471-DCE7-0B43-55E2-F08C86F1A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40273"/>
              </p:ext>
            </p:extLst>
          </p:nvPr>
        </p:nvGraphicFramePr>
        <p:xfrm>
          <a:off x="6296540" y="3678055"/>
          <a:ext cx="5405173" cy="2696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936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7637-8E09-C0E0-78EC-679469F9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1540DD0-5365-7AA1-DE94-7C1ED0775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979255"/>
              </p:ext>
            </p:extLst>
          </p:nvPr>
        </p:nvGraphicFramePr>
        <p:xfrm>
          <a:off x="0" y="2635624"/>
          <a:ext cx="4216998" cy="3033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25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D9E08-E3A8-BB14-C744-23225BC3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41E117D-829A-4D78-CBD9-ECD6B5C1E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724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488081DB-20B7-6685-92F0-30C8A8612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073323"/>
              </p:ext>
            </p:extLst>
          </p:nvPr>
        </p:nvGraphicFramePr>
        <p:xfrm>
          <a:off x="80930" y="1307569"/>
          <a:ext cx="6485849" cy="454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382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36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patricia song</cp:lastModifiedBy>
  <cp:revision>3</cp:revision>
  <dcterms:created xsi:type="dcterms:W3CDTF">2022-04-24T01:07:32Z</dcterms:created>
  <dcterms:modified xsi:type="dcterms:W3CDTF">2022-04-26T18:04:26Z</dcterms:modified>
</cp:coreProperties>
</file>