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8" r:id="rId4"/>
    <p:sldId id="258" r:id="rId5"/>
    <p:sldId id="260" r:id="rId6"/>
    <p:sldId id="262" r:id="rId7"/>
    <p:sldId id="265" r:id="rId8"/>
    <p:sldId id="267" r:id="rId9"/>
    <p:sldId id="279" r:id="rId10"/>
    <p:sldId id="271" r:id="rId11"/>
    <p:sldId id="272" r:id="rId12"/>
    <p:sldId id="268" r:id="rId13"/>
    <p:sldId id="275" r:id="rId14"/>
    <p:sldId id="270" r:id="rId15"/>
    <p:sldId id="277" r:id="rId16"/>
    <p:sldId id="282" r:id="rId17"/>
    <p:sldId id="280" r:id="rId18"/>
    <p:sldId id="276" r:id="rId19"/>
    <p:sldId id="261" r:id="rId20"/>
    <p:sldId id="273" r:id="rId21"/>
    <p:sldId id="281" r:id="rId22"/>
    <p:sldId id="259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9DA"/>
    <a:srgbClr val="5694CB"/>
    <a:srgbClr val="91BEE7"/>
    <a:srgbClr val="4C8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2"/>
    <p:restoredTop sz="94586"/>
  </p:normalViewPr>
  <p:slideViewPr>
    <p:cSldViewPr snapToGrid="0" snapToObjects="1">
      <p:cViewPr>
        <p:scale>
          <a:sx n="108" d="100"/>
          <a:sy n="108" d="100"/>
        </p:scale>
        <p:origin x="-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47358842273453"/>
          <c:y val="0.14674408014571949"/>
          <c:w val="0.6275715901607114"/>
          <c:h val="0.76571038251366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accent5">
                  <a:lumMod val="50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49-504A-8C3C-9D570A0FEAE8}"/>
              </c:ext>
            </c:extLst>
          </c:dPt>
          <c:dPt>
            <c:idx val="5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BDCA-0E40-BCA3-B3812A73873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layout>
                <c:manualLayout>
                  <c:x val="-1.8661064233146341E-2"/>
                  <c:y val="4.42396356171255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shade val="76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layout>
                <c:manualLayout>
                  <c:x val="-7.651036335590003E-2"/>
                  <c:y val="2.04918032786885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  <a:alpha val="9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layout>
                <c:manualLayout>
                  <c:x val="8.8640055107445118E-2"/>
                  <c:y val="3.2855280897264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5186265339175"/>
                      <c:h val="0.132513661202185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F49-504A-8C3C-9D570A0FEAE8}"/>
                </c:ext>
              </c:extLst>
            </c:dLbl>
            <c:dLbl>
              <c:idx val="5"/>
              <c:layout>
                <c:manualLayout>
                  <c:x val="7.464425693258502E-3"/>
                  <c:y val="3.41530951049151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02681580236552"/>
                      <c:h val="0.140583730961087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BDCA-0E40-BCA3-B3812A7387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 semester</c:v>
                </c:pt>
                <c:pt idx="1">
                  <c:v>2 semesters</c:v>
                </c:pt>
                <c:pt idx="2">
                  <c:v>3 semesters</c:v>
                </c:pt>
                <c:pt idx="3">
                  <c:v>4 semesters</c:v>
                </c:pt>
                <c:pt idx="4">
                  <c:v>&gt;4 semesters</c:v>
                </c:pt>
                <c:pt idx="5">
                  <c:v>less than 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25</c:v>
                </c:pt>
                <c:pt idx="2">
                  <c:v>8</c:v>
                </c:pt>
                <c:pt idx="3">
                  <c:v>2</c:v>
                </c:pt>
                <c:pt idx="4">
                  <c:v>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49-504A-8C3C-9D570A0FEAE8}"/>
              </c:ext>
            </c:extLst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655-3E4D-8F65-7FB69674C91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5694C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shade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layout>
                <c:manualLayout>
                  <c:x val="-4.1054341312921946E-2"/>
                  <c:y val="5.16130049820874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62047774087687"/>
                      <c:h val="0.189271907715268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F49-504A-8C3C-9D570A0FEAE8}"/>
                </c:ext>
              </c:extLst>
            </c:dLbl>
            <c:dLbl>
              <c:idx val="5"/>
              <c:layout>
                <c:manualLayout>
                  <c:x val="-2.7991522880962686E-2"/>
                  <c:y val="9.6762107649005903E-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03564498368551"/>
                      <c:h val="0.16715208990670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655-3E4D-8F65-7FB69674C9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Sheet1!$A$15:$A$20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Unaware of this resource</c:v>
                </c:pt>
              </c:strCache>
            </c:strRef>
          </c:cat>
          <c:val>
            <c:numRef>
              <c:f>Sheet1!$B$15:$B$20</c:f>
              <c:numCache>
                <c:formatCode>General</c:formatCode>
                <c:ptCount val="6"/>
                <c:pt idx="0">
                  <c:v>11</c:v>
                </c:pt>
                <c:pt idx="1">
                  <c:v>20</c:v>
                </c:pt>
                <c:pt idx="2">
                  <c:v>9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49-504A-8C3C-9D570A0FEAE8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655-3E4D-8F65-7FB69674C91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3811600246502"/>
                      <c:h val="0.143041488495372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layout>
                <c:manualLayout>
                  <c:x val="-1.8661064233146341E-2"/>
                  <c:y val="4.42396356171255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shade val="76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layout>
                <c:manualLayout>
                  <c:x val="2.7991669818476336E-2"/>
                  <c:y val="9.6762107649005903E-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30023066250888"/>
                      <c:h val="0.154248862851710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F49-504A-8C3C-9D570A0FEAE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E655-3E4D-8F65-7FB69674C9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Sheet1!$A$10:$A$13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</c:strCache>
            </c:strRef>
          </c:cat>
          <c:val>
            <c:numRef>
              <c:f>Sheet1!$B$10:$B$13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70210484434308"/>
          <c:y val="0.19668511030715755"/>
          <c:w val="0.4925957903113139"/>
          <c:h val="0.6380488756473008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CC-FE43-8D08-E3758D5F1373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DCC-FE43-8D08-E3758D5F1373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CC-FE43-8D08-E3758D5F1373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FF4-B446-AD4F-2811F02419C0}"/>
              </c:ext>
            </c:extLst>
          </c:dPt>
          <c:dPt>
            <c:idx val="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FF4-B446-AD4F-2811F02419C0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FF4-B446-AD4F-2811F02419C0}"/>
              </c:ext>
            </c:extLst>
          </c:dPt>
          <c:dLbls>
            <c:dLbl>
              <c:idx val="0"/>
              <c:layout>
                <c:manualLayout>
                  <c:x val="3.2737237227970908E-2"/>
                  <c:y val="3.033995237756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CC-FE43-8D08-E3758D5F1373}"/>
                </c:ext>
              </c:extLst>
            </c:dLbl>
            <c:dLbl>
              <c:idx val="1"/>
              <c:layout>
                <c:manualLayout>
                  <c:x val="-4.8321870737895109E-3"/>
                  <c:y val="3.9718522899333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5694C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CC-FE43-8D08-E3758D5F1373}"/>
                </c:ext>
              </c:extLst>
            </c:dLbl>
            <c:dLbl>
              <c:idx val="2"/>
              <c:layout>
                <c:manualLayout>
                  <c:x val="2.8414335576481417E-2"/>
                  <c:y val="-5.95011487597420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5694C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56075587008019"/>
                      <c:h val="0.230447861480011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DCC-FE43-8D08-E3758D5F137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tint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0FF4-B446-AD4F-2811F02419C0}"/>
                </c:ext>
              </c:extLst>
            </c:dLbl>
            <c:dLbl>
              <c:idx val="4"/>
              <c:layout>
                <c:manualLayout>
                  <c:x val="-5.7849299122753675E-2"/>
                  <c:y val="-6.39016958914035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FF4-B446-AD4F-2811F02419C0}"/>
                </c:ext>
              </c:extLst>
            </c:dLbl>
            <c:dLbl>
              <c:idx val="5"/>
              <c:layout>
                <c:manualLayout>
                  <c:x val="3.3589915619663395E-2"/>
                  <c:y val="-2.94930904114170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FF4-B446-AD4F-2811F02419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Sheet1!$A$5:$A$10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Unaware of this resource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10</c:v>
                </c:pt>
                <c:pt idx="3">
                  <c:v>1</c:v>
                </c:pt>
                <c:pt idx="4">
                  <c:v>1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CC-FE43-8D08-E3758D5F137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70210484434308"/>
          <c:y val="0.19668511030715755"/>
          <c:w val="0.4925957903113139"/>
          <c:h val="0.6380488756473008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CC-FE43-8D08-E3758D5F1373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DCC-FE43-8D08-E3758D5F1373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CC-FE43-8D08-E3758D5F1373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FF4-B446-AD4F-2811F02419C0}"/>
              </c:ext>
            </c:extLst>
          </c:dPt>
          <c:dPt>
            <c:idx val="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FF4-B446-AD4F-2811F02419C0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FF4-B446-AD4F-2811F02419C0}"/>
              </c:ext>
            </c:extLst>
          </c:dPt>
          <c:dLbls>
            <c:dLbl>
              <c:idx val="0"/>
              <c:layout>
                <c:manualLayout>
                  <c:x val="3.2737237227970908E-2"/>
                  <c:y val="3.033995237756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CC-FE43-8D08-E3758D5F1373}"/>
                </c:ext>
              </c:extLst>
            </c:dLbl>
            <c:dLbl>
              <c:idx val="1"/>
              <c:layout>
                <c:manualLayout>
                  <c:x val="0.11833083686497647"/>
                  <c:y val="-0.196226200392002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5694C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CC-FE43-8D08-E3758D5F1373}"/>
                </c:ext>
              </c:extLst>
            </c:dLbl>
            <c:dLbl>
              <c:idx val="2"/>
              <c:layout>
                <c:manualLayout>
                  <c:x val="4.2273922676188856E-4"/>
                  <c:y val="-0.101283026842582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5694C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56075587008019"/>
                      <c:h val="0.230447861480011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DCC-FE43-8D08-E3758D5F137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tint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0FF4-B446-AD4F-2811F02419C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0FF4-B446-AD4F-2811F02419C0}"/>
                </c:ext>
              </c:extLst>
            </c:dLbl>
            <c:dLbl>
              <c:idx val="5"/>
              <c:layout>
                <c:manualLayout>
                  <c:x val="8.0242576202529198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FF4-B446-AD4F-2811F02419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Sheet1!$A$5:$A$10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Unaware of this resource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3</c:v>
                </c:pt>
                <c:pt idx="1">
                  <c:v>16</c:v>
                </c:pt>
                <c:pt idx="2">
                  <c:v>7</c:v>
                </c:pt>
                <c:pt idx="3">
                  <c:v>2</c:v>
                </c:pt>
                <c:pt idx="4">
                  <c:v>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CC-FE43-8D08-E3758D5F137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59478688497907"/>
          <c:y val="0.17033486830560574"/>
          <c:w val="0.56681030478071903"/>
          <c:h val="0.825575685359930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84-B642-90E5-06302946038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84-B642-90E5-06302946038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84-B642-90E5-063029460388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984-B642-90E5-06302946038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984-B642-90E5-063029460388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984-B642-90E5-063029460388}"/>
              </c:ext>
            </c:extLst>
          </c:dPt>
          <c:dLbls>
            <c:dLbl>
              <c:idx val="0"/>
              <c:layout>
                <c:manualLayout>
                  <c:x val="0.24678508461435042"/>
                  <c:y val="8.31227109855710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3811600246502"/>
                      <c:h val="0.143041488495372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984-B642-90E5-063029460388}"/>
                </c:ext>
              </c:extLst>
            </c:dLbl>
            <c:dLbl>
              <c:idx val="1"/>
              <c:layout>
                <c:manualLayout>
                  <c:x val="0.24331120891020233"/>
                  <c:y val="-8.76158304983046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984-B642-90E5-063029460388}"/>
                </c:ext>
              </c:extLst>
            </c:dLbl>
            <c:dLbl>
              <c:idx val="2"/>
              <c:layout>
                <c:manualLayout>
                  <c:x val="-3.8217187095232176E-2"/>
                  <c:y val="0.133947882380626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31065294035192"/>
                      <c:h val="0.190721984660496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984-B642-90E5-063029460388}"/>
                </c:ext>
              </c:extLst>
            </c:dLbl>
            <c:dLbl>
              <c:idx val="3"/>
              <c:layout>
                <c:manualLayout>
                  <c:x val="-1.8661064233146341E-2"/>
                  <c:y val="4.42396356171255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7AA9DA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84-B642-90E5-063029460388}"/>
                </c:ext>
              </c:extLst>
            </c:dLbl>
            <c:dLbl>
              <c:idx val="4"/>
              <c:layout>
                <c:manualLayout>
                  <c:x val="1.4109982320622083E-2"/>
                  <c:y val="1.3479535432669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30023066250888"/>
                      <c:h val="0.154248862851710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984-B642-90E5-063029460388}"/>
                </c:ext>
              </c:extLst>
            </c:dLbl>
            <c:dLbl>
              <c:idx val="5"/>
              <c:layout>
                <c:manualLayout>
                  <c:x val="0.10951085435104951"/>
                  <c:y val="6.739679269100347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984-B642-90E5-063029460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Not Applicable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20</c:v>
                </c:pt>
                <c:pt idx="2">
                  <c:v>8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84-B642-90E5-06302946038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59478688497907"/>
          <c:y val="0.17033486830560574"/>
          <c:w val="0.56681030478071903"/>
          <c:h val="0.825575685359930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84-B642-90E5-06302946038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84-B642-90E5-06302946038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84-B642-90E5-063029460388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984-B642-90E5-06302946038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984-B642-90E5-063029460388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984-B642-90E5-063029460388}"/>
              </c:ext>
            </c:extLst>
          </c:dPt>
          <c:dLbls>
            <c:dLbl>
              <c:idx val="0"/>
              <c:layout>
                <c:manualLayout>
                  <c:x val="0.24678508461435042"/>
                  <c:y val="8.31227109855710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3811600246502"/>
                      <c:h val="0.143041488495372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984-B642-90E5-063029460388}"/>
                </c:ext>
              </c:extLst>
            </c:dLbl>
            <c:dLbl>
              <c:idx val="1"/>
              <c:layout>
                <c:manualLayout>
                  <c:x val="0.38829741044539473"/>
                  <c:y val="-3.369839634550178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984-B642-90E5-063029460388}"/>
                </c:ext>
              </c:extLst>
            </c:dLbl>
            <c:dLbl>
              <c:idx val="2"/>
              <c:layout>
                <c:manualLayout>
                  <c:x val="-3.8217187095232176E-2"/>
                  <c:y val="0.133947882380626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31065294035192"/>
                      <c:h val="0.190721984660496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984-B642-90E5-063029460388}"/>
                </c:ext>
              </c:extLst>
            </c:dLbl>
            <c:dLbl>
              <c:idx val="3"/>
              <c:layout>
                <c:manualLayout>
                  <c:x val="-1.8661064233146341E-2"/>
                  <c:y val="4.42396356171255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7AA9DA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84-B642-90E5-063029460388}"/>
                </c:ext>
              </c:extLst>
            </c:dLbl>
            <c:dLbl>
              <c:idx val="4"/>
              <c:layout>
                <c:manualLayout>
                  <c:x val="1.4109982320622083E-2"/>
                  <c:y val="1.3479535432669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30023066250888"/>
                      <c:h val="0.154248862851710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984-B642-90E5-063029460388}"/>
                </c:ext>
              </c:extLst>
            </c:dLbl>
            <c:dLbl>
              <c:idx val="5"/>
              <c:layout>
                <c:manualLayout>
                  <c:x val="0.10951085435104951"/>
                  <c:y val="6.739679269100347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984-B642-90E5-063029460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Not Applicable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106</c:v>
                </c:pt>
                <c:pt idx="2">
                  <c:v>29</c:v>
                </c:pt>
                <c:pt idx="3">
                  <c:v>11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84-B642-90E5-06302946038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59478688497907"/>
          <c:y val="0.17033486830560574"/>
          <c:w val="0.56681030478071903"/>
          <c:h val="0.825575685359930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84-B642-90E5-06302946038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84-B642-90E5-06302946038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84-B642-90E5-063029460388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984-B642-90E5-06302946038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984-B642-90E5-063029460388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984-B642-90E5-063029460388}"/>
              </c:ext>
            </c:extLst>
          </c:dPt>
          <c:dLbls>
            <c:dLbl>
              <c:idx val="0"/>
              <c:layout>
                <c:manualLayout>
                  <c:x val="0.24678508461435042"/>
                  <c:y val="8.31227109855710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3811600246502"/>
                      <c:h val="0.143041488495372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984-B642-90E5-063029460388}"/>
                </c:ext>
              </c:extLst>
            </c:dLbl>
            <c:dLbl>
              <c:idx val="1"/>
              <c:layout>
                <c:manualLayout>
                  <c:x val="0.23152928865795694"/>
                  <c:y val="-0.157259182945675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984-B642-90E5-063029460388}"/>
                </c:ext>
              </c:extLst>
            </c:dLbl>
            <c:dLbl>
              <c:idx val="2"/>
              <c:layout>
                <c:manualLayout>
                  <c:x val="-3.8217187095232176E-2"/>
                  <c:y val="0.133947882380626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31065294035192"/>
                      <c:h val="0.190721984660496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984-B642-90E5-063029460388}"/>
                </c:ext>
              </c:extLst>
            </c:dLbl>
            <c:dLbl>
              <c:idx val="3"/>
              <c:layout>
                <c:manualLayout>
                  <c:x val="-1.8661064233146341E-2"/>
                  <c:y val="4.42396356171255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7AA9DA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84-B642-90E5-063029460388}"/>
                </c:ext>
              </c:extLst>
            </c:dLbl>
            <c:dLbl>
              <c:idx val="4"/>
              <c:layout>
                <c:manualLayout>
                  <c:x val="2.7991669818476336E-2"/>
                  <c:y val="9.6762107649005903E-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30023066250888"/>
                      <c:h val="0.154248862851710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984-B642-90E5-063029460388}"/>
                </c:ext>
              </c:extLst>
            </c:dLbl>
            <c:dLbl>
              <c:idx val="5"/>
              <c:layout>
                <c:manualLayout>
                  <c:x val="6.3238662371732757E-2"/>
                  <c:y val="1.57259182945675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984-B642-90E5-063029460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Not Applicable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84-B642-90E5-06302946038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6134676459758"/>
          <c:y val="0.17555684657709847"/>
          <c:w val="0.62330863901478983"/>
          <c:h val="0.820929334245735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84-B642-90E5-06302946038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84-B642-90E5-06302946038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84-B642-90E5-063029460388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984-B642-90E5-06302946038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984-B642-90E5-063029460388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984-B642-90E5-06302946038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3811600246502"/>
                      <c:h val="0.143041488495372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984-B642-90E5-063029460388}"/>
                </c:ext>
              </c:extLst>
            </c:dLbl>
            <c:dLbl>
              <c:idx val="1"/>
              <c:layout>
                <c:manualLayout>
                  <c:x val="-3.0914686281390828E-2"/>
                  <c:y val="-0.149923209591369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984-B642-90E5-0630294603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31446952843545556"/>
                      <c:h val="0.188264227126211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984-B642-90E5-06302946038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84-B642-90E5-06302946038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48883022237281376"/>
                      <c:h val="0.144417832714571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984-B642-90E5-06302946038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984-B642-90E5-063029460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Not Applicable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84-B642-90E5-06302946038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explosion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explosion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Lbls>
            <c:dLbl>
              <c:idx val="0"/>
              <c:layout>
                <c:manualLayout>
                  <c:x val="-0.20527163309585295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864923576329763E-2"/>
                      <c:h val="0.23757749915083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layout>
                <c:manualLayout>
                  <c:x val="-4.2920447736236586E-2"/>
                  <c:y val="-5.25355649227892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91BEE7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Not Sure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829-0645-BCC4-5E3A98528440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829-0645-BCC4-5E3A98528440}"/>
              </c:ext>
            </c:extLst>
          </c:dPt>
          <c:dLbls>
            <c:dLbl>
              <c:idx val="0"/>
              <c:layout>
                <c:manualLayout>
                  <c:x val="0.20132277174503513"/>
                  <c:y val="-5.634894441648809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85032508191379"/>
                      <c:h val="0.48928925037742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29-0645-BCC4-5E3A98528440}"/>
                </c:ext>
              </c:extLst>
            </c:dLbl>
            <c:dLbl>
              <c:idx val="1"/>
              <c:layout>
                <c:manualLayout>
                  <c:x val="-0.12708787218591139"/>
                  <c:y val="6.10998159307906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rgbClr val="7AA9DA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29-0645-BCC4-5E3A98528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I am not actively searching for a job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9-0645-BCC4-5E3A9852844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accent5">
                  <a:lumMod val="50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layout>
                <c:manualLayout>
                  <c:x val="-1.8661064233146341E-2"/>
                  <c:y val="4.42396356171255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shade val="76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  <a:alpha val="9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 semester</c:v>
                </c:pt>
                <c:pt idx="1">
                  <c:v>2 semesters</c:v>
                </c:pt>
                <c:pt idx="2">
                  <c:v>3 semesters</c:v>
                </c:pt>
                <c:pt idx="3">
                  <c:v>4 semesters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26</c:v>
                </c:pt>
                <c:pt idx="2">
                  <c:v>12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87175822783956"/>
          <c:y val="0.10336085130596612"/>
          <c:w val="0.51839878077128676"/>
          <c:h val="0.810790152362330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explosion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explosion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Lbls>
            <c:dLbl>
              <c:idx val="0"/>
              <c:layout>
                <c:manualLayout>
                  <c:x val="0.16048522587381536"/>
                  <c:y val="-6.1291492409920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864923576329763E-2"/>
                      <c:h val="0.23757749915083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layout>
                <c:manualLayout>
                  <c:x val="5.5983192699439023E-3"/>
                  <c:y val="2.04304974699735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layout>
                <c:manualLayout>
                  <c:x val="2.0527170656460907E-2"/>
                  <c:y val="-3.50237099485261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91BEE7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Not Sure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089261718102235"/>
          <c:y val="4.8050249849243033E-2"/>
          <c:w val="0.48005935532568234"/>
          <c:h val="0.8077905633018147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A9-9D44-9DAC-D671556AD605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A9-9D44-9DAC-D671556AD605}"/>
              </c:ext>
            </c:extLst>
          </c:dPt>
          <c:dPt>
            <c:idx val="2"/>
            <c:bubble3D val="0"/>
            <c:explosion val="11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A9-9D44-9DAC-D671556AD605}"/>
              </c:ext>
            </c:extLst>
          </c:dPt>
          <c:dLbls>
            <c:dLbl>
              <c:idx val="0"/>
              <c:layout>
                <c:manualLayout>
                  <c:x val="-0.25038891176184674"/>
                  <c:y val="0.127594783601223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23885086259638"/>
                      <c:h val="0.2883930125644279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AA9-9D44-9DAC-D671556AD605}"/>
                </c:ext>
              </c:extLst>
            </c:dLbl>
            <c:dLbl>
              <c:idx val="1"/>
              <c:layout>
                <c:manualLayout>
                  <c:x val="-0.25236020334059556"/>
                  <c:y val="-0.124497194642596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7AA9DA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A9-9D44-9DAC-D671556AD605}"/>
                </c:ext>
              </c:extLst>
            </c:dLbl>
            <c:dLbl>
              <c:idx val="2"/>
              <c:layout>
                <c:manualLayout>
                  <c:x val="0.20865770046718016"/>
                  <c:y val="6.43073227592685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A9-9D44-9DAC-D671556AD6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 am not actively searching for a job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31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A9-9D44-9DAC-D671556AD6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66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54122611126639"/>
          <c:y val="0.10336085130596612"/>
          <c:w val="0.51839878077128676"/>
          <c:h val="0.810790152362330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explosion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explosion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Lbls>
            <c:dLbl>
              <c:idx val="0"/>
              <c:layout>
                <c:manualLayout>
                  <c:x val="0.1026359267510617"/>
                  <c:y val="-1.070156552554040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864923576329763E-2"/>
                      <c:h val="0.23757749915083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layout>
                <c:manualLayout>
                  <c:x val="2.0527170656460907E-2"/>
                  <c:y val="-3.50237099485261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91BEE7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Not Sure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997032233715889"/>
          <c:y val="6.5233377910657975E-2"/>
          <c:w val="0.48005935532568234"/>
          <c:h val="0.8077905633018147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A9-9D44-9DAC-D671556AD605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A9-9D44-9DAC-D671556AD605}"/>
              </c:ext>
            </c:extLst>
          </c:dPt>
          <c:dPt>
            <c:idx val="2"/>
            <c:bubble3D val="0"/>
            <c:explosion val="11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A9-9D44-9DAC-D671556AD605}"/>
              </c:ext>
            </c:extLst>
          </c:dPt>
          <c:dLbls>
            <c:dLbl>
              <c:idx val="0"/>
              <c:layout>
                <c:manualLayout>
                  <c:x val="0.19922996757758207"/>
                  <c:y val="0.132346931710639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05439189382371"/>
                      <c:h val="0.36243789260424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AA9-9D44-9DAC-D671556AD605}"/>
                </c:ext>
              </c:extLst>
            </c:dLbl>
            <c:dLbl>
              <c:idx val="1"/>
              <c:layout>
                <c:manualLayout>
                  <c:x val="-0.15613652868554828"/>
                  <c:y val="-5.23784656358187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7AA9DA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A9-9D44-9DAC-D671556AD605}"/>
                </c:ext>
              </c:extLst>
            </c:dLbl>
            <c:dLbl>
              <c:idx val="2"/>
              <c:layout>
                <c:manualLayout>
                  <c:x val="0.18687120809245236"/>
                  <c:y val="5.0998556096555224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A9-9D44-9DAC-D671556AD6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 am not actively searching for a job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9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A9-9D44-9DAC-D671556AD6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15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5735680098811"/>
          <c:y val="7.9056258137357519E-2"/>
          <c:w val="0.61524517523544842"/>
          <c:h val="0.7751837659218894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Response.15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E60-8748-885D-AA7BF49D5B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E60-8748-885D-AA7BF49D5B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E60-8748-885D-AA7BF49D5B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E60-8748-885D-AA7BF49D5B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E60-8748-885D-AA7BF49D5B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E60-8748-885D-AA7BF49D5B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1E60-8748-885D-AA7BF49D5B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1E60-8748-885D-AA7BF49D5B92}"/>
              </c:ext>
            </c:extLst>
          </c:dPt>
          <c:dLbls>
            <c:dLbl>
              <c:idx val="0"/>
              <c:layout>
                <c:manualLayout>
                  <c:x val="0.18832036436621891"/>
                  <c:y val="0.134369182999091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60-8748-885D-AA7BF49D5B9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E60-8748-885D-AA7BF49D5B92}"/>
                </c:ext>
              </c:extLst>
            </c:dLbl>
            <c:dLbl>
              <c:idx val="2"/>
              <c:layout>
                <c:manualLayout>
                  <c:x val="-0.1658798826617261"/>
                  <c:y val="2.17145987379399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60-8748-885D-AA7BF49D5B92}"/>
                </c:ext>
              </c:extLst>
            </c:dLbl>
            <c:dLbl>
              <c:idx val="3"/>
              <c:layout>
                <c:manualLayout>
                  <c:x val="-0.12148957850856879"/>
                  <c:y val="-0.183363637583858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60-8748-885D-AA7BF49D5B92}"/>
                </c:ext>
              </c:extLst>
            </c:dLbl>
            <c:dLbl>
              <c:idx val="4"/>
              <c:layout>
                <c:manualLayout>
                  <c:x val="9.5794349235757293E-3"/>
                  <c:y val="-2.58889792580424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60-8748-885D-AA7BF49D5B92}"/>
                </c:ext>
              </c:extLst>
            </c:dLbl>
            <c:dLbl>
              <c:idx val="5"/>
              <c:layout>
                <c:manualLayout>
                  <c:x val="5.7931912922649341E-2"/>
                  <c:y val="-1.87727488565146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60-8748-885D-AA7BF49D5B92}"/>
                </c:ext>
              </c:extLst>
            </c:dLbl>
            <c:dLbl>
              <c:idx val="6"/>
              <c:layout>
                <c:manualLayout>
                  <c:x val="-6.2752354485101122E-2"/>
                  <c:y val="-2.22604448509651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E60-8748-885D-AA7BF49D5B92}"/>
                </c:ext>
              </c:extLst>
            </c:dLbl>
            <c:dLbl>
              <c:idx val="7"/>
              <c:layout>
                <c:manualLayout>
                  <c:x val="-3.3393546394935927E-2"/>
                  <c:y val="-3.21706837062989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E60-8748-885D-AA7BF49D5B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Personal contacts and/or friends</c:v>
                </c:pt>
                <c:pt idx="1">
                  <c:v>Other (please specify)</c:v>
                </c:pt>
                <c:pt idx="2">
                  <c:v>Company website</c:v>
                </c:pt>
                <c:pt idx="3">
                  <c:v>LinkedIn</c:v>
                </c:pt>
                <c:pt idx="4">
                  <c:v>Advisor</c:v>
                </c:pt>
                <c:pt idx="5">
                  <c:v>Career Placement Officers</c:v>
                </c:pt>
                <c:pt idx="6">
                  <c:v>Career fairs/Employer Expo Events</c:v>
                </c:pt>
                <c:pt idx="7">
                  <c:v>GCP (including VMock)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0-8748-885D-AA7BF49D5B9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Response.15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48-D847-9F97-380D4E3CCA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148-D847-9F97-380D4E3CCA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148-D847-9F97-380D4E3CCA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148-D847-9F97-380D4E3CCA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148-D847-9F97-380D4E3CCA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14200307578740168"/>
                  <c:y val="0.1629131297420564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48-D847-9F97-380D4E3CCA4E}"/>
                </c:ext>
              </c:extLst>
            </c:dLbl>
            <c:dLbl>
              <c:idx val="1"/>
              <c:layout>
                <c:manualLayout>
                  <c:x val="-0.18114222440944894"/>
                  <c:y val="-0.2009053149049387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148-D847-9F97-380D4E3CCA4E}"/>
                </c:ext>
              </c:extLst>
            </c:dLbl>
            <c:dLbl>
              <c:idx val="2"/>
              <c:layout>
                <c:manualLayout>
                  <c:x val="0.17896899606299208"/>
                  <c:y val="-0.1886943781561037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48-D847-9F97-380D4E3CCA4E}"/>
                </c:ext>
              </c:extLst>
            </c:dLbl>
            <c:dLbl>
              <c:idx val="3"/>
              <c:layout>
                <c:manualLayout>
                  <c:x val="0.19363041338582676"/>
                  <c:y val="0.168092632376191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48-D847-9F97-380D4E3CCA4E}"/>
                </c:ext>
              </c:extLst>
            </c:dLbl>
            <c:dLbl>
              <c:idx val="4"/>
              <c:layout>
                <c:manualLayout>
                  <c:x val="1.1417533122907763E-2"/>
                  <c:y val="1.96073284686860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48-D847-9F97-380D4E3CCA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Advisor</c:v>
                </c:pt>
                <c:pt idx="1">
                  <c:v>Company website</c:v>
                </c:pt>
                <c:pt idx="2">
                  <c:v>Personal contacts and/or friends</c:v>
                </c:pt>
                <c:pt idx="3">
                  <c:v>Faculty</c:v>
                </c:pt>
                <c:pt idx="4">
                  <c:v>Other (please specify)</c:v>
                </c:pt>
                <c:pt idx="5">
                  <c:v>Career fairs/Employer Expo Events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8-D847-9F97-380D4E3CCA4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Friends</c:v>
                </c:pt>
                <c:pt idx="1">
                  <c:v>I have not been actively developing alumni contacts</c:v>
                </c:pt>
                <c:pt idx="2">
                  <c:v>Faculty</c:v>
                </c:pt>
                <c:pt idx="3">
                  <c:v>Events organized by EGSC or Office of Graduate Student Affairs</c:v>
                </c:pt>
                <c:pt idx="4">
                  <c:v>Department administration</c:v>
                </c:pt>
                <c:pt idx="5">
                  <c:v>Alumni Associations (CEAA, CEYA, CAA)</c:v>
                </c:pt>
                <c:pt idx="6">
                  <c:v>Professional Development and Leadership (PDL) Program</c:v>
                </c:pt>
                <c:pt idx="7">
                  <c:v>Events organized by the Alumni Affairs Office</c:v>
                </c:pt>
                <c:pt idx="8">
                  <c:v>Graduate Engineer's Connect</c:v>
                </c:pt>
                <c:pt idx="9">
                  <c:v>Other (please specify)</c:v>
                </c:pt>
                <c:pt idx="10">
                  <c:v>Events organized by student groups (CCV, CEEC,etc.)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42</c:v>
                </c:pt>
                <c:pt idx="1">
                  <c:v>30</c:v>
                </c:pt>
                <c:pt idx="2">
                  <c:v>18</c:v>
                </c:pt>
                <c:pt idx="3">
                  <c:v>12</c:v>
                </c:pt>
                <c:pt idx="4">
                  <c:v>10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2-4147-86EF-6169A51A7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axId val="2125164192"/>
        <c:axId val="2112657344"/>
      </c:barChart>
      <c:catAx>
        <c:axId val="21251641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112657344"/>
        <c:crosses val="autoZero"/>
        <c:auto val="1"/>
        <c:lblAlgn val="ctr"/>
        <c:lblOffset val="100"/>
        <c:noMultiLvlLbl val="0"/>
      </c:catAx>
      <c:valAx>
        <c:axId val="211265734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12516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49-504A-8C3C-9D570A0FEAE8}"/>
              </c:ext>
            </c:extLst>
          </c:dPt>
          <c:dPt>
            <c:idx val="5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F49-504A-8C3C-9D570A0FEAE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tint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F49-504A-8C3C-9D570A0FEAE8}"/>
                </c:ext>
              </c:extLst>
            </c:dLbl>
            <c:dLbl>
              <c:idx val="5"/>
              <c:layout>
                <c:manualLayout>
                  <c:x val="3.5456022042978048E-2"/>
                  <c:y val="2.91864249571051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F49-504A-8C3C-9D570A0FEAE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Agree</c:v>
                </c:pt>
                <c:pt idx="1">
                  <c:v>Neither agree nor disagree</c:v>
                </c:pt>
                <c:pt idx="2">
                  <c:v>Disagree</c:v>
                </c:pt>
                <c:pt idx="3">
                  <c:v>Not Applicable </c:v>
                </c:pt>
                <c:pt idx="4">
                  <c:v>Strongly disagree</c:v>
                </c:pt>
                <c:pt idx="5">
                  <c:v>Strongly agree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300</c:v>
                </c:pt>
                <c:pt idx="2">
                  <c:v>228</c:v>
                </c:pt>
                <c:pt idx="3">
                  <c:v>162</c:v>
                </c:pt>
                <c:pt idx="4">
                  <c:v>123</c:v>
                </c:pt>
                <c:pt idx="5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49-504A-8C3C-9D570A0FEAE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layout>
                <c:manualLayout>
                  <c:x val="1.8661064233146205E-2"/>
                  <c:y val="-2.04304974699736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layout>
                <c:manualLayout>
                  <c:x val="0.17168179094494621"/>
                  <c:y val="-1.167456998284205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tint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layout>
                <c:manualLayout>
                  <c:x val="-2.6125489926404878E-2"/>
                  <c:y val="2.04304974699736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49-504A-8C3C-9D570A0FEAE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Disagree</c:v>
                </c:pt>
                <c:pt idx="1">
                  <c:v>Strongly disagree</c:v>
                </c:pt>
                <c:pt idx="2">
                  <c:v>Neither agree nor disagree</c:v>
                </c:pt>
                <c:pt idx="3">
                  <c:v>Agree</c:v>
                </c:pt>
                <c:pt idx="4">
                  <c:v>Strongly 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34568049260508"/>
          <c:y val="0.17801460411138326"/>
          <c:w val="0.62330863901478983"/>
          <c:h val="0.820929334245735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49-504A-8C3C-9D570A0FEAE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layout>
                <c:manualLayout>
                  <c:x val="0.16235125882837317"/>
                  <c:y val="-7.127496849425775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layout>
                <c:manualLayout>
                  <c:x val="-1.8661064233146341E-2"/>
                  <c:y val="4.42396356171255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7AA9DA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layout>
                <c:manualLayout>
                  <c:x val="0.10450210664313309"/>
                  <c:y val="2.45775753428475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619546744790404"/>
                      <c:h val="0.127213529974578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F49-504A-8C3C-9D570A0FEA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11</c:v>
                </c:pt>
                <c:pt idx="2">
                  <c:v>8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Sheet1!$A$10:$A$13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</c:strCache>
            </c:strRef>
          </c:cat>
          <c:val>
            <c:numRef>
              <c:f>Sheet1!$B$10:$B$13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Unaware of this resource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rgbClr val="91BEE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B7D-A347-8E69-A89ACFBCA068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B7D-A347-8E69-A89ACFBCA068}"/>
              </c:ext>
            </c:extLst>
          </c:dPt>
          <c:dLbls>
            <c:dLbl>
              <c:idx val="0"/>
              <c:layout>
                <c:manualLayout>
                  <c:x val="-2.0527170656460973E-2"/>
                  <c:y val="4.42397323792331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22046651485083"/>
                      <c:h val="0.16715208990670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layout>
                <c:manualLayout>
                  <c:x val="0.13622576890196827"/>
                  <c:y val="-0.167127512331363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B7D-A347-8E69-A89ACFBCA06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894090966663698"/>
                      <c:h val="0.140239644906287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B7D-A347-8E69-A89ACFBCA0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Unaware of this resource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10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Unaware of this resource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rgbClr val="91BEE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B7D-A347-8E69-A89ACFBCA068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B7D-A347-8E69-A89ACFBCA068}"/>
              </c:ext>
            </c:extLst>
          </c:dPt>
          <c:dLbls>
            <c:dLbl>
              <c:idx val="0"/>
              <c:layout>
                <c:manualLayout>
                  <c:x val="7.3468756782743248E-8"/>
                  <c:y val="-1.47465452057085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42688580339702"/>
                      <c:h val="0.157677531374145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layout>
                <c:manualLayout>
                  <c:x val="5.1072100180821166E-2"/>
                  <c:y val="9.33947863028204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layout>
                <c:manualLayout>
                  <c:x val="0.24725910108918903"/>
                  <c:y val="-9.6762107649005903E-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5694C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7900145379976"/>
                      <c:h val="0.16715208990670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layout>
                <c:manualLayout>
                  <c:x val="-8.9573108319102437E-2"/>
                  <c:y val="1.72043027399932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shade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layout>
                <c:manualLayout>
                  <c:x val="-4.6652660582865851E-2"/>
                  <c:y val="-1.72043027399932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91BEE7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B7D-A347-8E69-A89ACFBCA068}"/>
                </c:ext>
              </c:extLst>
            </c:dLbl>
            <c:dLbl>
              <c:idx val="5"/>
              <c:layout>
                <c:manualLayout>
                  <c:x val="7.4644256932585359E-3"/>
                  <c:y val="7.373369364961905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228824908377116"/>
                      <c:h val="0.204141340797691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B7D-A347-8E69-A89ACFBCA0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Unaware of this resource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4084254558075"/>
          <c:y val="0.16081030137138996"/>
          <c:w val="0.62330863901478983"/>
          <c:h val="0.820929334245735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49-504A-8C3C-9D570A0FEA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49-504A-8C3C-9D570A0FEAE8}"/>
              </c:ext>
            </c:extLst>
          </c:dPt>
          <c:dPt>
            <c:idx val="2"/>
            <c:bubble3D val="0"/>
            <c:spPr>
              <a:solidFill>
                <a:srgbClr val="5694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49-504A-8C3C-9D570A0FEAE8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49-504A-8C3C-9D570A0FEAE8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49-504A-8C3C-9D570A0FEAE8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655-3E4D-8F65-7FB69674C912}"/>
              </c:ext>
            </c:extLst>
          </c:dPt>
          <c:dLbls>
            <c:dLbl>
              <c:idx val="0"/>
              <c:layout>
                <c:manualLayout>
                  <c:x val="-6.344769186145445E-2"/>
                  <c:y val="1.960313215071975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3811600246502"/>
                      <c:h val="0.143041488495372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F49-504A-8C3C-9D570A0FEAE8}"/>
                </c:ext>
              </c:extLst>
            </c:dLbl>
            <c:dLbl>
              <c:idx val="1"/>
              <c:layout>
                <c:manualLayout>
                  <c:x val="2.6589812469528834E-3"/>
                  <c:y val="-1.72043027399932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9-504A-8C3C-9D570A0FEAE8}"/>
                </c:ext>
              </c:extLst>
            </c:dLbl>
            <c:dLbl>
              <c:idx val="2"/>
              <c:layout>
                <c:manualLayout>
                  <c:x val="1.385415041170422E-2"/>
                  <c:y val="-6.63594534256883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49-504A-8C3C-9D570A0FEAE8}"/>
                </c:ext>
              </c:extLst>
            </c:dLbl>
            <c:dLbl>
              <c:idx val="3"/>
              <c:layout>
                <c:manualLayout>
                  <c:x val="-6.7179831239326832E-2"/>
                  <c:y val="3.4408605479986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7AA9DA">
                          <a:alpha val="99000"/>
                        </a:srgb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9-504A-8C3C-9D570A0FEAE8}"/>
                </c:ext>
              </c:extLst>
            </c:dLbl>
            <c:dLbl>
              <c:idx val="4"/>
              <c:layout>
                <c:manualLayout>
                  <c:x val="5.7849372591510483E-2"/>
                  <c:y val="-8.754551689543808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30023066250888"/>
                      <c:h val="0.154248862851710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F49-504A-8C3C-9D570A0FEAE8}"/>
                </c:ext>
              </c:extLst>
            </c:dLbl>
            <c:dLbl>
              <c:idx val="5"/>
              <c:layout>
                <c:manualLayout>
                  <c:x val="4.6652660582865838E-2"/>
                  <c:y val="-5.10439470270035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55-3E4D-8F65-7FB69674C9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5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  <c:pt idx="5">
                  <c:v>Unaware of this resource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17</c:v>
                </c:pt>
                <c:pt idx="2">
                  <c:v>15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9-504A-8C3C-9D570A0FEA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0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0373-1F5C-29C1-7A10-9C7B54DDC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AAB65B-42AA-4747-F306-F5FEFA40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BA762-220E-DD9C-3587-859BCD43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13D21-643C-A8E0-302B-410FDC4B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551F9-7909-1464-06E3-B9876FD9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03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F2FC-139C-B89B-6D83-6F0FF3CC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0CF1D-F619-18E4-B68D-F68EF1B5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D9BE6-176D-9DFA-B860-97F483DE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41DB0-71BE-9BF9-E8AE-6411AAE0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39D61-58F1-23C9-990E-45EBEC52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5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8E3F6E-6F17-9234-1950-A7C2605AB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DC257-BB47-F8D1-2D4A-2E993D72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3A0CF-C494-942B-56E3-CE61FA4A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A66CA-27F4-B2EF-C355-9C2519CF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B3565-19D1-C993-7031-FEC15604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8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25CC-B04F-0E62-63FD-4B770722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4FD99-A911-CC1A-E684-77ED44F3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80300-FFF3-29A0-138D-A62AD124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81F0D-91DA-03EF-9A2E-C4CEF9CD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10DB2-A28A-CE0D-810A-1FE465A1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3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2EDF2-6A92-97CA-7865-A794AC7D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5C90D-9BDF-3051-B66F-645A8273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480F1-306B-7B04-650B-2D734FB0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9170D-CCA1-F152-FEA3-45659B72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0D661-D253-2056-301A-3A9938AD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4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BC251-91BC-AF78-E012-E6FA80C9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E4E45-DB92-6BE9-D82F-745A7A92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DD7D7-202D-FA1F-4E00-28D73F2B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A4EC6-C085-29F7-C1E1-08657577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F48C8-21EC-6EBC-7A05-E9A9C39E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1B998-955F-1E62-EA8E-F5680F94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9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AC9C-802A-67BA-4EDA-EC1C1AE2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28431-78A1-F381-6DCC-A60F5BD5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62B9E-2791-5784-615E-35891832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62AA9E-387E-9C72-0EC4-32869CF56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8F2AB6-D9E7-D9E5-F5AE-FC8B2AE91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16057B-16B5-2EDB-9DFD-842499FB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65801D-24A8-FAD0-063C-CD4B3B5F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F96A9C-A122-0C62-34E9-0926EA18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15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D3C6D-B4CB-DC31-5852-5D4801B3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A08441-FD7E-5712-E963-1A97EA35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BED4F-F763-DDFD-9CE4-5723929F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988DB-68BB-528D-338C-D347C5B3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53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45720D-87DF-171F-5FAC-BCC9A992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287C4-6D34-0DD0-CAA9-B2B77466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89BE5-53EB-FADA-84DB-D07F4C2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14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ACAEB-E83C-E32C-D30F-5B29BD5A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628BD-9864-8F37-7F3B-D05A7AC2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87F96-A34B-6B7D-1B51-17883F3F3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F2D41-1DD9-1CDF-FC41-1446D575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2DFB9-E662-F6C3-24C7-166E9C44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F47C8-3B26-955B-4F2D-543E4598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78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7F602-BBCD-E629-F57E-11A3837B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A5606-C00A-C73A-799D-9ACEA45E7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8F9A5-5230-BEFD-6960-11B0E3CF3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B236E-9307-7B75-2670-A624070D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12C57-A6C1-7190-BB70-DE0FB047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CEBEB-B9E6-3DD2-F1B1-DB9300C5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16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0D99D0-F936-6BEC-2455-6DF5965D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A5785-5F10-3AD4-57BF-BB51C667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BA1EF-FC3C-3205-24CD-F39B173C2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747F-0EA8-8D4E-A860-EA3685037D5D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204E8-47E5-8ABB-250B-14FAC61C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F2B9-F666-D1AF-85FE-CC9B19A6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9983-AEAC-3946-81E8-5CFE25A73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31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DF4D3-25B5-52A6-AB65-20DE2F29C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65134D-2E13-0E03-E850-1FE8BFB4F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1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Advisor </a:t>
            </a:r>
            <a:r>
              <a:rPr kumimoji="1" lang="en-US" altLang="zh-CN" dirty="0" err="1"/>
              <a:t>phd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3454629"/>
              </p:ext>
            </p:extLst>
          </p:nvPr>
        </p:nvGraphicFramePr>
        <p:xfrm>
          <a:off x="1621971" y="1690688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559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Advisor </a:t>
            </a:r>
            <a:r>
              <a:rPr kumimoji="1" lang="en-US" altLang="zh-CN" dirty="0" err="1"/>
              <a:t>ms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5392296"/>
              </p:ext>
            </p:extLst>
          </p:nvPr>
        </p:nvGraphicFramePr>
        <p:xfrm>
          <a:off x="838200" y="1690688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990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Advisor ms2phd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223312"/>
              </p:ext>
            </p:extLst>
          </p:nvPr>
        </p:nvGraphicFramePr>
        <p:xfrm>
          <a:off x="838200" y="1690688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900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GCP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5072571"/>
              </p:ext>
            </p:extLst>
          </p:nvPr>
        </p:nvGraphicFramePr>
        <p:xfrm>
          <a:off x="2852739" y="1325563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71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5121079"/>
              </p:ext>
            </p:extLst>
          </p:nvPr>
        </p:nvGraphicFramePr>
        <p:xfrm>
          <a:off x="2852739" y="1325563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7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Teaching Quality PHD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B4D3BAF-DDC1-C903-CA32-4ACC24F80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606741"/>
              </p:ext>
            </p:extLst>
          </p:nvPr>
        </p:nvGraphicFramePr>
        <p:xfrm>
          <a:off x="594954" y="1027906"/>
          <a:ext cx="8233887" cy="565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71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Teaching Quality PHD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B4D3BAF-DDC1-C903-CA32-4ACC24F8064D}"/>
              </a:ext>
            </a:extLst>
          </p:cNvPr>
          <p:cNvGraphicFramePr>
            <a:graphicFrameLocks/>
          </p:cNvGraphicFramePr>
          <p:nvPr/>
        </p:nvGraphicFramePr>
        <p:xfrm>
          <a:off x="594954" y="1027906"/>
          <a:ext cx="8233887" cy="565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72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Teaching Quality PHD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B4D3BAF-DDC1-C903-CA32-4ACC24F80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04649"/>
              </p:ext>
            </p:extLst>
          </p:nvPr>
        </p:nvGraphicFramePr>
        <p:xfrm>
          <a:off x="1188720" y="1219200"/>
          <a:ext cx="8233887" cy="565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59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Teaching Quality PHD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B4D3BAF-DDC1-C903-CA32-4ACC24F80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952102"/>
              </p:ext>
            </p:extLst>
          </p:nvPr>
        </p:nvGraphicFramePr>
        <p:xfrm>
          <a:off x="1737360" y="1704976"/>
          <a:ext cx="7685247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475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Job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7221513"/>
              </p:ext>
            </p:extLst>
          </p:nvPr>
        </p:nvGraphicFramePr>
        <p:xfrm>
          <a:off x="-626487" y="1490345"/>
          <a:ext cx="68056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4A8D520-8E31-4C8A-E49F-F67F0B876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001480"/>
              </p:ext>
            </p:extLst>
          </p:nvPr>
        </p:nvGraphicFramePr>
        <p:xfrm>
          <a:off x="4678680" y="1981200"/>
          <a:ext cx="6995160" cy="4157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47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934415"/>
              </p:ext>
            </p:extLst>
          </p:nvPr>
        </p:nvGraphicFramePr>
        <p:xfrm>
          <a:off x="838200" y="1280160"/>
          <a:ext cx="6805614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930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Job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2296602"/>
              </p:ext>
            </p:extLst>
          </p:nvPr>
        </p:nvGraphicFramePr>
        <p:xfrm>
          <a:off x="-709614" y="2506662"/>
          <a:ext cx="68056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766BEAA-669B-7EFE-6AE5-9C73B599F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574954"/>
              </p:ext>
            </p:extLst>
          </p:nvPr>
        </p:nvGraphicFramePr>
        <p:xfrm>
          <a:off x="5196840" y="365125"/>
          <a:ext cx="6995160" cy="4578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3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Job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0503253"/>
              </p:ext>
            </p:extLst>
          </p:nvPr>
        </p:nvGraphicFramePr>
        <p:xfrm>
          <a:off x="213360" y="2506662"/>
          <a:ext cx="68056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766BEAA-669B-7EFE-6AE5-9C73B599F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085414"/>
              </p:ext>
            </p:extLst>
          </p:nvPr>
        </p:nvGraphicFramePr>
        <p:xfrm>
          <a:off x="5196840" y="365125"/>
          <a:ext cx="6995160" cy="4578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378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369FF-BBE9-C268-2A3C-5052D167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Job</a:t>
            </a:r>
            <a:endParaRPr kumimoji="1" lang="zh-CN" altLang="en-US" dirty="0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BB9AEBB6-5A26-0EF4-56B6-127E8082AD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6044077"/>
              </p:ext>
            </p:extLst>
          </p:nvPr>
        </p:nvGraphicFramePr>
        <p:xfrm>
          <a:off x="5304311" y="858678"/>
          <a:ext cx="6477000" cy="5140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EE7F479-B847-1242-3673-CB39B7626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544366"/>
              </p:ext>
            </p:extLst>
          </p:nvPr>
        </p:nvGraphicFramePr>
        <p:xfrm>
          <a:off x="629392" y="1947554"/>
          <a:ext cx="4916386" cy="419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492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9D793-A54C-582D-7AA5-466B2F5B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25B95AC-6B80-6FBC-EB5F-37BD1212B1E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1444696"/>
              </p:ext>
            </p:extLst>
          </p:nvPr>
        </p:nvGraphicFramePr>
        <p:xfrm>
          <a:off x="838199" y="1843087"/>
          <a:ext cx="10763251" cy="433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7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9907463"/>
              </p:ext>
            </p:extLst>
          </p:nvPr>
        </p:nvGraphicFramePr>
        <p:xfrm>
          <a:off x="838200" y="1690688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715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211375"/>
              </p:ext>
            </p:extLst>
          </p:nvPr>
        </p:nvGraphicFramePr>
        <p:xfrm>
          <a:off x="838200" y="1825625"/>
          <a:ext cx="68056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8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5862451"/>
              </p:ext>
            </p:extLst>
          </p:nvPr>
        </p:nvGraphicFramePr>
        <p:xfrm>
          <a:off x="838200" y="1825625"/>
          <a:ext cx="68056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06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7279048"/>
              </p:ext>
            </p:extLst>
          </p:nvPr>
        </p:nvGraphicFramePr>
        <p:xfrm>
          <a:off x="838200" y="1690688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2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6656054"/>
              </p:ext>
            </p:extLst>
          </p:nvPr>
        </p:nvGraphicFramePr>
        <p:xfrm>
          <a:off x="838200" y="1690688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67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MS admi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0252231"/>
              </p:ext>
            </p:extLst>
          </p:nvPr>
        </p:nvGraphicFramePr>
        <p:xfrm>
          <a:off x="2266951" y="1690688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7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4EF6-AAAE-65AB-EA59-30E206F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MS admi</a:t>
            </a:r>
            <a:endParaRPr kumimoji="1"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0B1BA53-7543-1F4F-378A-F53E9949E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4333649"/>
              </p:ext>
            </p:extLst>
          </p:nvPr>
        </p:nvGraphicFramePr>
        <p:xfrm>
          <a:off x="2266951" y="1690688"/>
          <a:ext cx="680561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420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397</Words>
  <Application>Microsoft Macintosh PowerPoint</Application>
  <PresentationFormat>宽屏</PresentationFormat>
  <Paragraphs>128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MS admi</vt:lpstr>
      <vt:lpstr>MS admi</vt:lpstr>
      <vt:lpstr>Advisor phd</vt:lpstr>
      <vt:lpstr>Advisor ms</vt:lpstr>
      <vt:lpstr>Advisor ms2phd</vt:lpstr>
      <vt:lpstr>GCP</vt:lpstr>
      <vt:lpstr>PowerPoint 演示文稿</vt:lpstr>
      <vt:lpstr>Teaching Quality PHD</vt:lpstr>
      <vt:lpstr>Teaching Quality PHD</vt:lpstr>
      <vt:lpstr>Teaching Quality PHD</vt:lpstr>
      <vt:lpstr>Teaching Quality PHD</vt:lpstr>
      <vt:lpstr>Job</vt:lpstr>
      <vt:lpstr>Job</vt:lpstr>
      <vt:lpstr>Job</vt:lpstr>
      <vt:lpstr>Job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patricia song</dc:creator>
  <cp:lastModifiedBy>patricia song</cp:lastModifiedBy>
  <cp:revision>5</cp:revision>
  <dcterms:created xsi:type="dcterms:W3CDTF">2022-11-03T22:56:40Z</dcterms:created>
  <dcterms:modified xsi:type="dcterms:W3CDTF">2022-11-29T08:38:58Z</dcterms:modified>
</cp:coreProperties>
</file>