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70" r:id="rId6"/>
    <p:sldId id="271" r:id="rId7"/>
    <p:sldId id="261" r:id="rId8"/>
    <p:sldId id="262" r:id="rId9"/>
    <p:sldId id="278" r:id="rId10"/>
    <p:sldId id="263" r:id="rId11"/>
    <p:sldId id="264" r:id="rId12"/>
    <p:sldId id="265" r:id="rId13"/>
    <p:sldId id="280" r:id="rId14"/>
    <p:sldId id="281" r:id="rId15"/>
    <p:sldId id="266" r:id="rId16"/>
    <p:sldId id="267" r:id="rId17"/>
    <p:sldId id="268" r:id="rId18"/>
    <p:sldId id="283" r:id="rId19"/>
    <p:sldId id="284" r:id="rId20"/>
    <p:sldId id="282" r:id="rId21"/>
    <p:sldId id="269" r:id="rId22"/>
    <p:sldId id="276" r:id="rId23"/>
    <p:sldId id="274" r:id="rId24"/>
    <p:sldId id="275"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59"/>
            <p14:sldId id="270"/>
            <p14:sldId id="271"/>
          </p14:sldIdLst>
        </p14:section>
        <p14:section name="Cognitive Psychology" id="{D86F6EC5-F0AC-4AF7-8A45-865847CFB730}">
          <p14:sldIdLst>
            <p14:sldId id="261"/>
            <p14:sldId id="262"/>
            <p14:sldId id="278"/>
            <p14:sldId id="263"/>
            <p14:sldId id="264"/>
            <p14:sldId id="265"/>
            <p14:sldId id="280"/>
            <p14:sldId id="281"/>
          </p14:sldIdLst>
        </p14:section>
        <p14:section name="Reference" id="{26A17B1B-FD13-480A-A190-9364BFD084E8}">
          <p14:sldIdLst>
            <p14:sldId id="266"/>
            <p14:sldId id="267"/>
            <p14:sldId id="268"/>
            <p14:sldId id="283"/>
            <p14:sldId id="284"/>
            <p14:sldId id="282"/>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59" d="100"/>
          <a:sy n="59" d="100"/>
        </p:scale>
        <p:origin x="6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5</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a:t>
            </a:r>
            <a:r>
              <a:rPr lang="en-US" sz="1200" kern="1200" dirty="0" smtClean="0">
                <a:solidFill>
                  <a:schemeClr val="tx1"/>
                </a:solidFill>
                <a:effectLst/>
                <a:latin typeface="+mn-lt"/>
                <a:ea typeface="+mn-ea"/>
                <a:cs typeface="+mn-cs"/>
              </a:rPr>
              <a:t>repel, close: attract</a:t>
            </a:r>
            <a:r>
              <a:rPr lang="en-US" sz="1200" kern="1200" dirty="0" smtClean="0">
                <a:solidFill>
                  <a:schemeClr val="tx1"/>
                </a:solidFill>
                <a:effectLst/>
                <a:latin typeface="+mn-lt"/>
                <a:ea typeface="+mn-ea"/>
                <a:cs typeface="+mn-cs"/>
              </a:rPr>
              <a: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endParaRPr lang="en-US" dirty="0" smtClean="0"/>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a:t>
            </a:r>
            <a:r>
              <a:rPr lang="en-US" dirty="0" smtClean="0"/>
              <a:t>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endParaRPr lang="en-US" dirty="0" smtClean="0"/>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39467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Arnheim_Rudolf_Art_and_Visual_Perception_1974.pdf" TargetMode="External"/><Relationship Id="rId7" Type="http://schemas.openxmlformats.org/officeDocument/2006/relationships/hyperlink" Target="Do%20People%20Prefer%20Curved%20Objects%20Angularity,%20Expertise,%20and%20Aesthetic%20Preference.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Laws%20of%20Attraction%20From%20Perceptual%20Forces%20to%20Conceptual%20Similarity.pdf" TargetMode="External"/><Relationship Id="rId5" Type="http://schemas.openxmlformats.org/officeDocument/2006/relationships/hyperlink" Target="Jung%20On%20Art.pdf" TargetMode="External"/><Relationship Id="rId4" Type="http://schemas.openxmlformats.org/officeDocument/2006/relationships/hyperlink" Target="Arnheim,%20Gestalt%20and%20Art%20A%20Psychological%20Theory.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Shape</a:t>
            </a:r>
          </a:p>
          <a:p>
            <a:pPr lvl="2"/>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3" action="ppaction://hlinkfile"/>
              </a:rPr>
              <a:t>Art and visual perception</a:t>
            </a:r>
            <a:r>
              <a:rPr lang="en-US" dirty="0" smtClean="0"/>
              <a:t>, Rudolf Arnheim</a:t>
            </a:r>
          </a:p>
          <a:p>
            <a:r>
              <a:rPr lang="de-DE" i="1" dirty="0" smtClean="0">
                <a:hlinkClick r:id="rId4" action="ppaction://hlinkfile"/>
              </a:rPr>
              <a:t>Arnheim</a:t>
            </a:r>
            <a:r>
              <a:rPr lang="de-DE" i="1" dirty="0">
                <a:hlinkClick r:id="rId4" action="ppaction://hlinkfile"/>
              </a:rPr>
              <a:t>, Gestalt and Art A Psychological </a:t>
            </a:r>
            <a:r>
              <a:rPr lang="de-DE" i="1" dirty="0" smtClean="0">
                <a:hlinkClick r:id="rId4" action="ppaction://hlinkfile"/>
              </a:rPr>
              <a:t>Theory </a:t>
            </a:r>
            <a:r>
              <a:rPr lang="de-DE" dirty="0" smtClean="0"/>
              <a:t>, </a:t>
            </a:r>
            <a:r>
              <a:rPr lang="de-DE" dirty="0"/>
              <a:t>Ian </a:t>
            </a:r>
            <a:r>
              <a:rPr lang="de-DE" dirty="0" smtClean="0"/>
              <a:t>Verstegen</a:t>
            </a:r>
          </a:p>
          <a:p>
            <a:r>
              <a:rPr lang="en-US" i="1" dirty="0" smtClean="0">
                <a:hlinkClick r:id="rId5" action="ppaction://hlinkfile"/>
              </a:rPr>
              <a:t>Jung On Art </a:t>
            </a:r>
            <a:r>
              <a:rPr lang="en-US" dirty="0" smtClean="0"/>
              <a:t>, (about Carl </a:t>
            </a:r>
            <a:r>
              <a:rPr lang="en-US" dirty="0" smtClean="0"/>
              <a:t>G. </a:t>
            </a:r>
            <a:r>
              <a:rPr lang="en-US" dirty="0" smtClean="0"/>
              <a:t>Jung</a:t>
            </a:r>
            <a:r>
              <a:rPr lang="de-DE" dirty="0" smtClean="0"/>
              <a:t>)</a:t>
            </a:r>
          </a:p>
          <a:p>
            <a:r>
              <a:rPr lang="en-US" i="1" dirty="0">
                <a:hlinkClick r:id="rId6"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r>
              <a:rPr lang="en-US" dirty="0"/>
              <a:t>Experimental Scrutiny of the Role of Balance in the Visual Arts</a:t>
            </a:r>
            <a:r>
              <a:rPr lang="en-US" dirty="0" smtClean="0"/>
              <a:t>.</a:t>
            </a:r>
          </a:p>
          <a:p>
            <a:r>
              <a:rPr lang="en-US" i="1" dirty="0">
                <a:hlinkClick r:id="rId7" action="ppaction://hlinkfile"/>
              </a:rPr>
              <a:t>Do People Prefer Curved Objects? Angularity, Expertise, and Aesthetic </a:t>
            </a:r>
            <a:r>
              <a:rPr lang="en-US" i="1" dirty="0">
                <a:hlinkClick r:id="rId7" action="ppaction://hlinkfile"/>
              </a:rPr>
              <a:t>Preference</a:t>
            </a:r>
            <a:r>
              <a:rPr lang="en-US" dirty="0"/>
              <a:t>, Paul J Silvia, Christopher M. Barona</a:t>
            </a:r>
            <a:endParaRPr lang="en-US" dirty="0"/>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a:t>
            </a:r>
            <a:r>
              <a:rPr lang="en-US" dirty="0" smtClean="0"/>
              <a:t>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endParaRPr lang="en-US" dirty="0" smtClean="0"/>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endParaRPr lang="en-US" dirty="0" smtClean="0"/>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p>
          <a:p>
            <a:pPr lvl="1"/>
            <a:r>
              <a:rPr lang="en-US" dirty="0" smtClean="0"/>
              <a:t>Illusion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20888</TotalTime>
  <Words>5624</Words>
  <Application>Microsoft Office PowerPoint</Application>
  <PresentationFormat>Widescreen</PresentationFormat>
  <Paragraphs>487</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宋体</vt:lpstr>
      <vt:lpstr>Arial</vt:lpstr>
      <vt:lpstr>Calibri</vt:lpstr>
      <vt:lpstr>Calibri Light</vt:lpstr>
      <vt:lpstr>Estrangelo Edessa</vt:lpstr>
      <vt:lpstr>Office Theme</vt:lpstr>
      <vt:lpstr>Brief Conclusion</vt:lpstr>
      <vt:lpstr>Outline</vt:lpstr>
      <vt:lpstr>Drawing &amp; Painting</vt:lpstr>
      <vt:lpstr>Topics</vt:lpstr>
      <vt:lpstr>Elements of Picture</vt:lpstr>
      <vt:lpstr>Organize Principles</vt:lpstr>
      <vt:lpstr>Cognitive Psychology</vt:lpstr>
      <vt:lpstr>In General</vt:lpstr>
      <vt:lpstr>Attention</vt:lpstr>
      <vt:lpstr>Visual Perception</vt:lpstr>
      <vt:lpstr>Gestalt Theory</vt:lpstr>
      <vt:lpstr>Rudolf Arnheim – Gestalt Psychology of Art</vt:lpstr>
      <vt:lpstr>Rudolf Arnheim – Gestalt Psychology of Art</vt:lpstr>
      <vt:lpstr>Rudolf Arnheim – Gestalt Psychology of Art</vt:lpstr>
      <vt:lpstr>References</vt:lpstr>
      <vt:lpstr>Art</vt:lpstr>
      <vt:lpstr>Cognitive Psychology</vt:lpstr>
      <vt:lpstr>Attention</vt:lpstr>
      <vt:lpstr>Graphics</vt:lpstr>
      <vt:lpstr>Physics</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517</cp:revision>
  <dcterms:created xsi:type="dcterms:W3CDTF">2015-11-06T01:38:25Z</dcterms:created>
  <dcterms:modified xsi:type="dcterms:W3CDTF">2015-11-23T07:13:04Z</dcterms:modified>
</cp:coreProperties>
</file>