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60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5</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endParaRPr lang="en-US" dirty="0" smtClean="0"/>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a:t>
            </a:r>
            <a:r>
              <a:rPr lang="en-US" dirty="0" smtClean="0"/>
              <a:t>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endParaRPr lang="en-US" dirty="0" smtClean="0"/>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a:t>
            </a:r>
          </a:p>
          <a:p>
            <a:pPr marL="0" indent="0">
              <a:buNone/>
            </a:pPr>
            <a:endParaRPr lang="en-US" dirty="0" smtClean="0"/>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t>
            </a:r>
            <a:r>
              <a:rPr lang="en-US" sz="1200" kern="1200" smtClean="0">
                <a:solidFill>
                  <a:schemeClr val="tx1"/>
                </a:solidFill>
                <a:effectLst/>
                <a:latin typeface="+mn-lt"/>
                <a:ea typeface="+mn-ea"/>
                <a:cs typeface="+mn-cs"/>
              </a:rPr>
              <a:t>as undivided, compact masses. </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rnheim_Rudolf_Art_and_Visual_Perception_1974.pdf" TargetMode="External"/><Relationship Id="rId7" Type="http://schemas.openxmlformats.org/officeDocument/2006/relationships/hyperlink" Target="Do%20People%20Prefer%20Curved%20Objects%20Angularity,%20Expertise,%20and%20Aesthetic%20Preference.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Laws%20of%20Attraction%20From%20Perceptual%20Forces%20to%20Conceptual%20Similarity.pdf" TargetMode="External"/><Relationship Id="rId5" Type="http://schemas.openxmlformats.org/officeDocument/2006/relationships/hyperlink" Target="Jung%20On%20Art.pdf" TargetMode="External"/><Relationship Id="rId4" Type="http://schemas.openxmlformats.org/officeDocument/2006/relationships/hyperlink" Target="Arnheim,%20Gestalt%20and%20Art%20A%20Psychological%20Theory.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3" action="ppaction://hlinkfile"/>
              </a:rPr>
              <a:t>Art and visual perception</a:t>
            </a:r>
            <a:r>
              <a:rPr lang="en-US" dirty="0" smtClean="0"/>
              <a:t>, Rudolf Arnheim</a:t>
            </a:r>
          </a:p>
          <a:p>
            <a:r>
              <a:rPr lang="de-DE" i="1" dirty="0" smtClean="0">
                <a:hlinkClick r:id="rId4" action="ppaction://hlinkfile"/>
              </a:rPr>
              <a:t>Arnheim</a:t>
            </a:r>
            <a:r>
              <a:rPr lang="de-DE" i="1" dirty="0">
                <a:hlinkClick r:id="rId4" action="ppaction://hlinkfile"/>
              </a:rPr>
              <a:t>, Gestalt and Art A Psychological </a:t>
            </a:r>
            <a:r>
              <a:rPr lang="de-DE" i="1" dirty="0" smtClean="0">
                <a:hlinkClick r:id="rId4" action="ppaction://hlinkfile"/>
              </a:rPr>
              <a:t>Theory </a:t>
            </a:r>
            <a:r>
              <a:rPr lang="de-DE" dirty="0" smtClean="0"/>
              <a:t>, </a:t>
            </a:r>
            <a:r>
              <a:rPr lang="de-DE" dirty="0"/>
              <a:t>Ian </a:t>
            </a:r>
            <a:r>
              <a:rPr lang="de-DE" dirty="0" smtClean="0"/>
              <a:t>Verstegen</a:t>
            </a:r>
          </a:p>
          <a:p>
            <a:r>
              <a:rPr lang="en-US" i="1" dirty="0" smtClean="0">
                <a:hlinkClick r:id="rId5" action="ppaction://hlinkfile"/>
              </a:rPr>
              <a:t>Jung On Art </a:t>
            </a:r>
            <a:r>
              <a:rPr lang="en-US" dirty="0" smtClean="0"/>
              <a:t>, (about Carl </a:t>
            </a:r>
            <a:r>
              <a:rPr lang="en-US" dirty="0" smtClean="0"/>
              <a:t>G. </a:t>
            </a:r>
            <a:r>
              <a:rPr lang="en-US" dirty="0" smtClean="0"/>
              <a:t>Jung</a:t>
            </a:r>
            <a:r>
              <a:rPr lang="de-DE" dirty="0" smtClean="0"/>
              <a:t>)</a:t>
            </a:r>
          </a:p>
          <a:p>
            <a:r>
              <a:rPr lang="en-US" i="1" dirty="0">
                <a:hlinkClick r:id="rId6"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dirty="0"/>
              <a:t>Experimental Scrutiny of the Role of Balance in the Visual Arts</a:t>
            </a:r>
            <a:r>
              <a:rPr lang="en-US" dirty="0" smtClean="0"/>
              <a:t>.</a:t>
            </a:r>
          </a:p>
          <a:p>
            <a:r>
              <a:rPr lang="en-US" i="1" dirty="0">
                <a:hlinkClick r:id="rId7" action="ppaction://hlinkfile"/>
              </a:rPr>
              <a:t>Do People Prefer Curved Objects? Angularity, Expertise, and Aesthetic </a:t>
            </a:r>
            <a:r>
              <a:rPr lang="en-US" i="1" dirty="0">
                <a:hlinkClick r:id="rId7" action="ppaction://hlinkfile"/>
              </a:rPr>
              <a:t>Preference</a:t>
            </a:r>
            <a:r>
              <a:rPr lang="en-US" dirty="0"/>
              <a:t>, Paul J Silvia, Christopher M. Barona</a:t>
            </a:r>
            <a:endParaRPr lang="en-US" dirty="0"/>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endParaRPr lang="en-US" dirty="0" smtClean="0"/>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endParaRPr lang="en-US" dirty="0" smtClean="0"/>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13887</TotalTime>
  <Words>4708</Words>
  <Application>Microsoft Office PowerPoint</Application>
  <PresentationFormat>Widescreen</PresentationFormat>
  <Paragraphs>442</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474</cp:revision>
  <dcterms:created xsi:type="dcterms:W3CDTF">2015-11-06T01:38:25Z</dcterms:created>
  <dcterms:modified xsi:type="dcterms:W3CDTF">2015-11-18T10:32:06Z</dcterms:modified>
</cp:coreProperties>
</file>