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86" r:id="rId14"/>
    <p:sldId id="266" r:id="rId15"/>
    <p:sldId id="267" r:id="rId16"/>
    <p:sldId id="268" r:id="rId17"/>
    <p:sldId id="283" r:id="rId18"/>
    <p:sldId id="284" r:id="rId19"/>
    <p:sldId id="282" r:id="rId20"/>
    <p:sldId id="269" r:id="rId21"/>
    <p:sldId id="276" r:id="rId22"/>
    <p:sldId id="274" r:id="rId23"/>
    <p:sldId id="275"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86"/>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1792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Laws%20of%20Attraction%20From%20Perceptual%20Forces%20to%20Conceptual%20Similarit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Jung%20On%20Art.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rnheim,%20Gestalt%20and%20Art%20A%20Psychological%20Theory.pdf" TargetMode="External"/><Relationship Id="rId5" Type="http://schemas.openxmlformats.org/officeDocument/2006/relationships/hyperlink" Target="https://www.researchgate.net/profile/Paul_Locher/publications"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Do%20People%20Prefer%20Curved%20Objects%20Angularity,%20Expertise,%20and%20Aesthetic%20Preference.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2"/>
            <a:r>
              <a:rPr lang="en-US" dirty="0" smtClean="0"/>
              <a:t>Straight line</a:t>
            </a:r>
          </a:p>
          <a:p>
            <a:pPr lvl="2"/>
            <a:r>
              <a:rPr lang="en-US" dirty="0" smtClean="0"/>
              <a:t>Horizontal </a:t>
            </a:r>
            <a:r>
              <a:rPr lang="en-US" smtClean="0"/>
              <a:t>&amp; Vertical</a:t>
            </a:r>
          </a:p>
          <a:p>
            <a:pPr lvl="2"/>
            <a:r>
              <a:rPr lang="en-US" smtClean="0"/>
              <a:t>Right Angle</a:t>
            </a:r>
          </a:p>
          <a:p>
            <a:pPr lvl="2"/>
            <a:endParaRPr lang="en-US" dirty="0" smtClean="0"/>
          </a:p>
          <a:p>
            <a:pPr lvl="1"/>
            <a:r>
              <a:rPr lang="en-US" dirty="0" smtClean="0"/>
              <a:t>Simplicity &amp; Differentiation</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89935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de-DE" i="1" dirty="0" smtClean="0">
                <a:hlinkClick r:id="rId6" action="ppaction://hlinkfile"/>
              </a:rPr>
              <a:t>Arnheim</a:t>
            </a:r>
            <a:r>
              <a:rPr lang="de-DE" i="1" dirty="0">
                <a:hlinkClick r:id="rId6" action="ppaction://hlinkfile"/>
              </a:rPr>
              <a:t>, Gestalt and Art A Psychological </a:t>
            </a:r>
            <a:r>
              <a:rPr lang="de-DE" i="1" dirty="0" smtClean="0">
                <a:hlinkClick r:id="rId6" action="ppaction://hlinkfile"/>
              </a:rPr>
              <a:t>Theory </a:t>
            </a:r>
            <a:r>
              <a:rPr lang="de-DE" dirty="0" smtClean="0"/>
              <a:t>, </a:t>
            </a:r>
            <a:r>
              <a:rPr lang="de-DE" dirty="0"/>
              <a:t>Ian </a:t>
            </a:r>
            <a:r>
              <a:rPr lang="de-DE" dirty="0" smtClean="0"/>
              <a:t>Verstegen</a:t>
            </a:r>
          </a:p>
          <a:p>
            <a:r>
              <a:rPr lang="en-US" i="1" dirty="0" smtClean="0">
                <a:hlinkClick r:id="rId7" action="ppaction://hlinkfile"/>
              </a:rPr>
              <a:t>Jung On Art </a:t>
            </a:r>
            <a:r>
              <a:rPr lang="en-US" dirty="0" smtClean="0"/>
              <a:t>, (about Carl G. Jung</a:t>
            </a:r>
            <a:r>
              <a:rPr lang="de-DE" dirty="0" smtClean="0"/>
              <a:t>)</a:t>
            </a:r>
          </a:p>
          <a:p>
            <a:r>
              <a:rPr lang="en-US" i="1" dirty="0">
                <a:solidFill>
                  <a:srgbClr val="FF0000"/>
                </a:solidFill>
                <a:hlinkClick r:id="rId8"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i="1" dirty="0" smtClean="0"/>
              <a:t>Experimental </a:t>
            </a:r>
            <a:r>
              <a:rPr lang="en-US" i="1" dirty="0"/>
              <a:t>Scrutiny of the Role of Balance in the Visual </a:t>
            </a:r>
            <a:r>
              <a:rPr lang="en-US" i="1" dirty="0" smtClean="0"/>
              <a:t>Arts</a:t>
            </a:r>
            <a:r>
              <a:rPr lang="en-US" dirty="0" smtClean="0"/>
              <a:t>, </a:t>
            </a:r>
            <a:r>
              <a:rPr lang="it-IT" dirty="0">
                <a:solidFill>
                  <a:srgbClr val="FF0000"/>
                </a:solidFill>
              </a:rPr>
              <a:t>Locher, Paul </a:t>
            </a:r>
            <a:r>
              <a:rPr lang="it-IT" dirty="0"/>
              <a:t>(Ed); Martindale, Colin (Ed); Dorfman, Leonid (Ed</a:t>
            </a:r>
            <a:r>
              <a:rPr lang="it-IT" dirty="0" smtClean="0"/>
              <a:t>)</a:t>
            </a:r>
          </a:p>
          <a:p>
            <a:r>
              <a:rPr lang="en-US" i="1" dirty="0" smtClean="0">
                <a:hlinkClick r:id="rId9" action="ppaction://hlinkfile"/>
              </a:rPr>
              <a:t>Do </a:t>
            </a:r>
            <a:r>
              <a:rPr lang="en-US" i="1" dirty="0">
                <a:hlinkClick r:id="rId9" action="ppaction://hlinkfile"/>
              </a:rPr>
              <a:t>People Prefer Curved Objects? Angularity, Expertise, and Aesthetic Preference</a:t>
            </a:r>
            <a:r>
              <a:rPr lang="en-US" dirty="0"/>
              <a:t>, Paul J Silvia, Christopher M. Barona</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21187</TotalTime>
  <Words>6131</Words>
  <Application>Microsoft Office PowerPoint</Application>
  <PresentationFormat>Widescreen</PresentationFormat>
  <Paragraphs>530</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568</cp:revision>
  <dcterms:created xsi:type="dcterms:W3CDTF">2015-11-06T01:38:25Z</dcterms:created>
  <dcterms:modified xsi:type="dcterms:W3CDTF">2015-11-24T11:21:56Z</dcterms:modified>
</cp:coreProperties>
</file>