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87" r:id="rId15"/>
    <p:sldId id="266" r:id="rId16"/>
    <p:sldId id="267" r:id="rId17"/>
    <p:sldId id="268" r:id="rId18"/>
    <p:sldId id="283" r:id="rId19"/>
    <p:sldId id="284" r:id="rId20"/>
    <p:sldId id="282" r:id="rId21"/>
    <p:sldId id="269" r:id="rId22"/>
    <p:sldId id="288" r:id="rId23"/>
    <p:sldId id="289" r:id="rId24"/>
    <p:sldId id="276" r:id="rId25"/>
    <p:sldId id="274" r:id="rId26"/>
    <p:sldId id="275" r:id="rId27"/>
    <p:sldId id="277"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357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Rivalry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25068</TotalTime>
  <Words>6794</Words>
  <Application>Microsoft Office PowerPoint</Application>
  <PresentationFormat>Widescreen</PresentationFormat>
  <Paragraphs>593</Paragraphs>
  <Slides>28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616</cp:revision>
  <dcterms:created xsi:type="dcterms:W3CDTF">2015-11-06T01:38:25Z</dcterms:created>
  <dcterms:modified xsi:type="dcterms:W3CDTF">2015-11-27T04:03:03Z</dcterms:modified>
</cp:coreProperties>
</file>