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66" r:id="rId15"/>
    <p:sldId id="267" r:id="rId16"/>
    <p:sldId id="268" r:id="rId17"/>
    <p:sldId id="269" r:id="rId18"/>
    <p:sldId id="276" r:id="rId19"/>
    <p:sldId id="274" r:id="rId20"/>
    <p:sldId id="275"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4"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152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arc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207481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Balance</a:t>
            </a:r>
          </a:p>
          <a:p>
            <a:pPr lvl="1"/>
            <a:r>
              <a:rPr lang="en-US" dirty="0" smtClean="0"/>
              <a:t>Perceptual Force</a:t>
            </a:r>
          </a:p>
          <a:p>
            <a:pPr lvl="1"/>
            <a:r>
              <a:rPr lang="en-US" dirty="0" smtClean="0"/>
              <a:t>How</a:t>
            </a:r>
          </a:p>
          <a:p>
            <a:pPr lvl="1"/>
            <a:r>
              <a:rPr lang="en-US" dirty="0" smtClean="0"/>
              <a:t>Why</a:t>
            </a:r>
          </a:p>
          <a:p>
            <a:pPr lvl="1"/>
            <a:r>
              <a:rPr lang="en-US" dirty="0" smtClean="0"/>
              <a:t>Weight</a:t>
            </a:r>
          </a:p>
          <a:p>
            <a:pPr lvl="1"/>
            <a:r>
              <a:rPr lang="en-US" dirty="0" smtClean="0"/>
              <a:t>Direction</a:t>
            </a:r>
          </a:p>
          <a:p>
            <a:pPr lvl="1"/>
            <a:r>
              <a:rPr lang="en-US" dirty="0" smtClean="0"/>
              <a:t>Combined</a:t>
            </a:r>
          </a:p>
          <a:p>
            <a:pPr lvl="1"/>
            <a:r>
              <a:rPr lang="en-US" dirty="0"/>
              <a:t>Patterns</a:t>
            </a:r>
            <a:endParaRPr lang="en-US" dirty="0" smtClean="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Arnheim</a:t>
            </a:r>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6727</TotalTime>
  <Words>2864</Words>
  <Application>Microsoft Office PowerPoint</Application>
  <PresentationFormat>Widescreen</PresentationFormat>
  <Paragraphs>271</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333</cp:revision>
  <dcterms:created xsi:type="dcterms:W3CDTF">2015-11-06T01:38:25Z</dcterms:created>
  <dcterms:modified xsi:type="dcterms:W3CDTF">2015-11-13T11:12:28Z</dcterms:modified>
</cp:coreProperties>
</file>