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86" r:id="rId15"/>
    <p:sldId id="287" r:id="rId16"/>
    <p:sldId id="266" r:id="rId17"/>
    <p:sldId id="267" r:id="rId18"/>
    <p:sldId id="268" r:id="rId19"/>
    <p:sldId id="283" r:id="rId20"/>
    <p:sldId id="284" r:id="rId21"/>
    <p:sldId id="282" r:id="rId22"/>
    <p:sldId id="269" r:id="rId23"/>
    <p:sldId id="288" r:id="rId24"/>
    <p:sldId id="289" r:id="rId25"/>
    <p:sldId id="276" r:id="rId26"/>
    <p:sldId id="274" r:id="rId27"/>
    <p:sldId id="275"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48"/>
      </p:cViewPr>
      <p:guideLst/>
    </p:cSldViewPr>
  </p:slideViewPr>
  <p:notesTextViewPr>
    <p:cViewPr>
      <p:scale>
        <a:sx n="1" d="1"/>
        <a:sy n="1" d="1"/>
      </p:scale>
      <p:origin x="0" y="-1437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t>
            </a:r>
            <a:r>
              <a:rPr lang="en-US" smtClean="0"/>
              <a:t>A black square will produce a white one as its afterimage; and a light green will be contrasted by a dark red. </a:t>
            </a:r>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73959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1"/>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51371</TotalTime>
  <Words>9308</Words>
  <Application>Microsoft Office PowerPoint</Application>
  <PresentationFormat>Widescreen</PresentationFormat>
  <Paragraphs>808</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726</cp:revision>
  <dcterms:created xsi:type="dcterms:W3CDTF">2015-11-06T01:38:25Z</dcterms:created>
  <dcterms:modified xsi:type="dcterms:W3CDTF">2015-12-15T10:25:25Z</dcterms:modified>
</cp:coreProperties>
</file>