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86" r:id="rId18"/>
    <p:sldId id="287"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a:t>
            </a:r>
            <a:r>
              <a:rPr lang="en-US" dirty="0" smtClean="0"/>
              <a:t>immobility </a:t>
            </a:r>
            <a:r>
              <a:rPr lang="en-US" dirty="0" smtClean="0"/>
              <a:t>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1"/>
            <a:r>
              <a:rPr lang="en-US" dirty="0"/>
              <a:t>A Scale of Complexity </a:t>
            </a:r>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62995</TotalTime>
  <Words>10815</Words>
  <Application>Microsoft Office PowerPoint</Application>
  <PresentationFormat>Widescreen</PresentationFormat>
  <Paragraphs>1156</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903</cp:revision>
  <dcterms:created xsi:type="dcterms:W3CDTF">2015-11-06T01:38:25Z</dcterms:created>
  <dcterms:modified xsi:type="dcterms:W3CDTF">2015-12-23T12:09:42Z</dcterms:modified>
</cp:coreProperties>
</file>