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81" r:id="rId15"/>
    <p:sldId id="266" r:id="rId16"/>
    <p:sldId id="267" r:id="rId17"/>
    <p:sldId id="268" r:id="rId18"/>
    <p:sldId id="283" r:id="rId19"/>
    <p:sldId id="284" r:id="rId20"/>
    <p:sldId id="282" r:id="rId21"/>
    <p:sldId id="269" r:id="rId22"/>
    <p:sldId id="276" r:id="rId23"/>
    <p:sldId id="274" r:id="rId24"/>
    <p:sldId id="275"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 id="281"/>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120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5</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endParaRPr lang="en-US" dirty="0" smtClean="0"/>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a:t>
            </a:r>
            <a:r>
              <a:rPr lang="en-US" dirty="0" smtClean="0"/>
              <a:t>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endParaRPr lang="en-US" dirty="0" smtClean="0"/>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a:t>
            </a:r>
            <a:r>
              <a:rPr lang="en-US" smtClean="0"/>
              <a:t>Symmetry is such a similarity.</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rnheim_Rudolf_Art_and_Visual_Perception_1974.pdf" TargetMode="External"/><Relationship Id="rId7" Type="http://schemas.openxmlformats.org/officeDocument/2006/relationships/hyperlink" Target="Do%20People%20Prefer%20Curved%20Objects%20Angularity,%20Expertise,%20and%20Aesthetic%20Preference.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Laws%20of%20Attraction%20From%20Perceptual%20Forces%20to%20Conceptual%20Similarity.pdf" TargetMode="External"/><Relationship Id="rId5" Type="http://schemas.openxmlformats.org/officeDocument/2006/relationships/hyperlink" Target="Jung%20On%20Art.pdf" TargetMode="External"/><Relationship Id="rId4" Type="http://schemas.openxmlformats.org/officeDocument/2006/relationships/hyperlink" Target="Arnheim,%20Gestalt%20and%20Art%20A%20Psychological%20Theory.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Shape</a:t>
            </a:r>
          </a:p>
          <a:p>
            <a:pPr lvl="2"/>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3" action="ppaction://hlinkfile"/>
              </a:rPr>
              <a:t>Art and visual perception</a:t>
            </a:r>
            <a:r>
              <a:rPr lang="en-US" dirty="0" smtClean="0"/>
              <a:t>, Rudolf Arnheim</a:t>
            </a:r>
          </a:p>
          <a:p>
            <a:r>
              <a:rPr lang="de-DE" i="1" dirty="0" smtClean="0">
                <a:hlinkClick r:id="rId4" action="ppaction://hlinkfile"/>
              </a:rPr>
              <a:t>Arnheim</a:t>
            </a:r>
            <a:r>
              <a:rPr lang="de-DE" i="1" dirty="0">
                <a:hlinkClick r:id="rId4" action="ppaction://hlinkfile"/>
              </a:rPr>
              <a:t>, Gestalt and Art A Psychological </a:t>
            </a:r>
            <a:r>
              <a:rPr lang="de-DE" i="1" dirty="0" smtClean="0">
                <a:hlinkClick r:id="rId4" action="ppaction://hlinkfile"/>
              </a:rPr>
              <a:t>Theory </a:t>
            </a:r>
            <a:r>
              <a:rPr lang="de-DE" dirty="0" smtClean="0"/>
              <a:t>, </a:t>
            </a:r>
            <a:r>
              <a:rPr lang="de-DE" dirty="0"/>
              <a:t>Ian </a:t>
            </a:r>
            <a:r>
              <a:rPr lang="de-DE" dirty="0" smtClean="0"/>
              <a:t>Verstegen</a:t>
            </a:r>
          </a:p>
          <a:p>
            <a:r>
              <a:rPr lang="en-US" i="1" dirty="0" smtClean="0">
                <a:hlinkClick r:id="rId5" action="ppaction://hlinkfile"/>
              </a:rPr>
              <a:t>Jung On Art </a:t>
            </a:r>
            <a:r>
              <a:rPr lang="en-US" dirty="0" smtClean="0"/>
              <a:t>, (about Carl </a:t>
            </a:r>
            <a:r>
              <a:rPr lang="en-US" dirty="0" smtClean="0"/>
              <a:t>G. </a:t>
            </a:r>
            <a:r>
              <a:rPr lang="en-US" dirty="0" smtClean="0"/>
              <a:t>Jung</a:t>
            </a:r>
            <a:r>
              <a:rPr lang="de-DE" dirty="0" smtClean="0"/>
              <a:t>)</a:t>
            </a:r>
          </a:p>
          <a:p>
            <a:r>
              <a:rPr lang="en-US" i="1" dirty="0">
                <a:hlinkClick r:id="rId6"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dirty="0"/>
              <a:t>Experimental Scrutiny of the Role of Balance in the Visual Arts</a:t>
            </a:r>
            <a:r>
              <a:rPr lang="en-US" dirty="0" smtClean="0"/>
              <a:t>.</a:t>
            </a:r>
          </a:p>
          <a:p>
            <a:r>
              <a:rPr lang="en-US" i="1" dirty="0">
                <a:hlinkClick r:id="rId7" action="ppaction://hlinkfile"/>
              </a:rPr>
              <a:t>Do People Prefer Curved Objects? Angularity, Expertise, and Aesthetic </a:t>
            </a:r>
            <a:r>
              <a:rPr lang="en-US" i="1" dirty="0">
                <a:hlinkClick r:id="rId7" action="ppaction://hlinkfile"/>
              </a:rPr>
              <a:t>Preference</a:t>
            </a:r>
            <a:r>
              <a:rPr lang="en-US" dirty="0"/>
              <a:t>, Paul J Silvia, Christopher M. Barona</a:t>
            </a:r>
            <a:endParaRPr lang="en-US" dirty="0"/>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endParaRPr lang="en-US" dirty="0" smtClean="0"/>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endParaRPr lang="en-US" dirty="0" smtClean="0"/>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16771</TotalTime>
  <Words>5563</Words>
  <Application>Microsoft Office PowerPoint</Application>
  <PresentationFormat>Widescreen</PresentationFormat>
  <Paragraphs>484</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Rudolf Arnheim – Gestalt Psychology of Art</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512</cp:revision>
  <dcterms:created xsi:type="dcterms:W3CDTF">2015-11-06T01:38:25Z</dcterms:created>
  <dcterms:modified xsi:type="dcterms:W3CDTF">2015-11-20T10:36:26Z</dcterms:modified>
</cp:coreProperties>
</file>