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66" r:id="rId15"/>
    <p:sldId id="267" r:id="rId16"/>
    <p:sldId id="268" r:id="rId17"/>
    <p:sldId id="269" r:id="rId18"/>
    <p:sldId id="276" r:id="rId19"/>
    <p:sldId id="274" r:id="rId20"/>
    <p:sldId id="275"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Lst>
        </p14:section>
        <p14:section name="Reference" id="{26A17B1B-FD13-480A-A190-9364BFD084E8}">
          <p14:sldIdLst>
            <p14:sldId id="266"/>
            <p14:sldId id="267"/>
            <p14:sldId id="268"/>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339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arc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Balance Can Be Attained</a:t>
            </a:r>
          </a:p>
          <a:p>
            <a:r>
              <a:rPr lang="en-US" sz="1200" kern="1200" dirty="0" smtClean="0">
                <a:solidFill>
                  <a:schemeClr val="tx1"/>
                </a:solidFill>
                <a:effectLst/>
                <a:latin typeface="+mn-lt"/>
                <a:ea typeface="+mn-ea"/>
                <a:cs typeface="+mn-cs"/>
              </a:rPr>
              <a:t>B1) 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kern="1200" dirty="0" smtClean="0">
                <a:solidFill>
                  <a:schemeClr val="tx1"/>
                </a:solidFill>
                <a:effectLst/>
                <a:latin typeface="+mn-lt"/>
                <a:ea typeface="+mn-ea"/>
                <a:cs typeface="+mn-cs"/>
              </a:rPr>
              <a:t>B2) 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kern="1200" dirty="0" smtClean="0">
                <a:solidFill>
                  <a:schemeClr val="tx1"/>
                </a:solidFill>
                <a:effectLst/>
                <a:latin typeface="+mn-lt"/>
                <a:ea typeface="+mn-ea"/>
                <a:cs typeface="+mn-cs"/>
              </a:rPr>
              <a:t>B3)</a:t>
            </a:r>
            <a:r>
              <a:rPr lang="en-US" sz="1200" kern="1200" baseline="0" dirty="0" smtClean="0">
                <a:solidFill>
                  <a:schemeClr val="tx1"/>
                </a:solidFill>
                <a:effectLst/>
                <a:latin typeface="+mn-lt"/>
                <a:ea typeface="+mn-ea"/>
                <a:cs typeface="+mn-cs"/>
              </a:rPr>
              <a:t> 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0748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Balance</a:t>
            </a:r>
          </a:p>
          <a:p>
            <a:pPr lvl="1"/>
            <a:r>
              <a:rPr lang="en-US" dirty="0" smtClean="0"/>
              <a:t>Perceptual Force</a:t>
            </a:r>
          </a:p>
          <a:p>
            <a:pPr lvl="1"/>
            <a:r>
              <a:rPr lang="en-US" dirty="0" smtClean="0"/>
              <a:t>How</a:t>
            </a:r>
          </a:p>
          <a:p>
            <a:pPr lvl="1"/>
            <a:r>
              <a:rPr lang="en-US" dirty="0" smtClean="0"/>
              <a:t>Why</a:t>
            </a:r>
            <a:endParaRPr lang="en-US" dirty="0"/>
          </a:p>
          <a:p>
            <a:pPr lvl="1"/>
            <a:endParaRPr lang="en-US" dirty="0" smtClean="0"/>
          </a:p>
          <a:p>
            <a:pPr lvl="1"/>
            <a:endParaRPr lang="en-US" dirty="0"/>
          </a:p>
          <a:p>
            <a:endParaRPr lang="en-US" dirty="0"/>
          </a:p>
          <a:p>
            <a:endParaRPr lang="en-US" dirty="0"/>
          </a:p>
        </p:txBody>
      </p:sp>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Arnheim</a:t>
            </a:r>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5095</TotalTime>
  <Words>1596</Words>
  <Application>Microsoft Office PowerPoint</Application>
  <PresentationFormat>Widescreen</PresentationFormat>
  <Paragraphs>182</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255</cp:revision>
  <dcterms:created xsi:type="dcterms:W3CDTF">2015-11-06T01:38:25Z</dcterms:created>
  <dcterms:modified xsi:type="dcterms:W3CDTF">2015-11-12T07:59:43Z</dcterms:modified>
</cp:coreProperties>
</file>