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3224F-C975-48CE-857E-E88B12C73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AD167F-116C-48B9-A797-C673B4D70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F2763-F3F1-40A8-A687-50136ECD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2AF-0914-4B0D-B7F4-49E9D9BD27D9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411570-D032-4E37-AF0F-DD7CE940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1E6580-577A-4FC6-B33F-FC1909BB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3EB6-C16E-4471-BA7C-834E76613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F8C55-6016-4885-8280-C17ECDAF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DE3252-FE0A-4BA2-86E6-1A08E0DB8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368A5-6DBF-4643-AA0B-0DAF89C7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2AF-0914-4B0D-B7F4-49E9D9BD27D9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D9F3C8-8EA9-4F01-A2B6-577A5C6A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0ADB7-10C4-4BD5-A5B4-E5808166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3EB6-C16E-4471-BA7C-834E76613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45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AC9DF8-F099-4BB0-9B7C-170FB576A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0D9545-A092-4F12-B5FF-B5555790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BE11-85C7-433A-9A05-845EFFE7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2AF-0914-4B0D-B7F4-49E9D9BD27D9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697A8-F0E4-4282-810E-BDB84A0A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25213-F167-4EB2-B595-0B39CF28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3EB6-C16E-4471-BA7C-834E76613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00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3B079-9A82-4051-8AB1-784A8A00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2C07E-8952-4CBE-8693-2E53ECF6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917D86-9B5A-40EF-871A-BB129893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2AF-0914-4B0D-B7F4-49E9D9BD27D9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E72F25-7129-4240-8FB9-5883324F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837D39-9D4C-4A42-874A-330FF3CD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3EB6-C16E-4471-BA7C-834E76613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79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B8506-5692-4DC9-AE7D-7085AA66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0CA1C9-B6A2-4E75-925B-55880518D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F26FE4-23F0-4518-A113-A15FA6DC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2AF-0914-4B0D-B7F4-49E9D9BD27D9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D3B84B-A597-43F9-B220-DF00E64A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4B342C-43CA-47E5-9D2F-BD89607E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3EB6-C16E-4471-BA7C-834E76613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E5C8A-AF2A-4948-B70C-ADE7B42E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DCEE73-7E44-4DA2-92B2-976C24D2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B52CF0-4ED4-4857-9E02-27DA8427E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F241CB-17EB-4B8A-97EE-13C8D2C9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2AF-0914-4B0D-B7F4-49E9D9BD27D9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3EEDD3-FCB9-4609-BC8D-59D09BF1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B76511-20B6-49C3-A614-D4E5865F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3EB6-C16E-4471-BA7C-834E76613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45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471A-FBF3-4628-86CB-70A63CB3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6859B-2986-4E43-8D27-5BDD9954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644B48-5109-486C-A4BE-958485BAA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E2BF2D-DD77-42E3-A4E6-E1068B614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991A3B-B4D4-4202-99DB-A7E4749DF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25B666-5155-4271-B677-671C1A24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2AF-0914-4B0D-B7F4-49E9D9BD27D9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5773CD-CA09-45B5-ACE1-81EE7E1D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64559B-67C9-4F1E-9778-B52E8A9B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3EB6-C16E-4471-BA7C-834E76613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38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6CE2E-47F2-4201-AB29-381B6CB8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5D43DF-F1A3-4DDB-8A02-DE948771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2AF-0914-4B0D-B7F4-49E9D9BD27D9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E8E3BC-52B2-45E3-80F1-62CAEDC4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C5027B-1837-49CF-BA19-3A4726D5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3EB6-C16E-4471-BA7C-834E76613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69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D72EAA-F3CB-4B07-9503-EC63D9A9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2AF-0914-4B0D-B7F4-49E9D9BD27D9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34E80C-5FBA-45C9-8AB1-B499A94B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1F04F7-B2B1-4FD4-AB12-05BFAE0D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3EB6-C16E-4471-BA7C-834E76613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71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C931D-6298-448F-8AD6-6866F616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AA092F-1DF3-4063-A396-8AB853C5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023DC5-ECB4-4300-ACB5-E78F52894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33BDEA-C9F8-4F29-9105-D47CBA14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2AF-0914-4B0D-B7F4-49E9D9BD27D9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229902-DB33-484A-8AA8-F47886C2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FC0236-8FA5-4DA9-B6CD-4D62F17D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3EB6-C16E-4471-BA7C-834E76613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1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3B6AB-F822-4F53-A3DB-1DF2AA7D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DCCF92-E8F2-402B-8167-82DF72B1A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E0050B-F9F4-4F1B-9282-F2F317372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B15EA0-2529-491D-AF89-4CB367E3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B2AF-0914-4B0D-B7F4-49E9D9BD27D9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7B6C57-B4FF-4865-BB51-5147A83E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7D8E7-4535-407D-873A-473E6156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3EB6-C16E-4471-BA7C-834E76613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8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0F64CC-0034-4898-8631-72CBF0F8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A31464-E38C-4A7B-8E70-0B495EF2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89E41-6708-48BA-BB55-E0706C32F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B2AF-0914-4B0D-B7F4-49E9D9BD27D9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E1B09D-906E-45B1-B1DE-F60CE4FDD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7CC838-4E30-4FAB-A629-AECB02E2A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3EB6-C16E-4471-BA7C-834E76613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05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E4E33B39-63F3-45B2-AF27-860A98E948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05275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E4E33B39-63F3-45B2-AF27-860A98E948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70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31CA260-FF61-4E9A-94CF-857A30D05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492588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31CA260-FF61-4E9A-94CF-857A30D05B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79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44677E09-32A6-4483-9D45-A34DFFF577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10059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44677E09-32A6-4483-9D45-A34DFFF577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615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44CB63FB-225A-4B68-AE17-8695F9EBDE58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efe25ab8-4b51-434a-9155-6dcf0c1f8bc2/28e68e38c26b32066207?redirectedFromSignup=1&amp;experience=power-bi&quot;"/>
    <we:property name="reportName" value="&quot;Relatório de Vendas Considerando Produtos e Segmentos&quot;"/>
    <we:property name="reportState" value="&quot;CONNECTED&quot;"/>
    <we:property name="embedUrl" value="&quot;/reportEmbed?reportId=efe25ab8-4b51-434a-9155-6dcf0c1f8bc2&amp;config=eyJjbHVzdGVyVXJsIjoiaHR0cHM6Ly9XQUJJLUJSQVpJTC1TT1VUSC1CLVBSSU1BUlktcmVkaXJlY3QuYW5hbHlzaXMud2luZG93cy5uZXQiLCJlbWJlZEZlYXR1cmVzIjp7InVzYWdlTWV0cmljc1ZOZXh0Ijp0cnVlfX0%3D&amp;disableSensitivityBanner=true&quot;"/>
    <we:property name="pageName" value="&quot;28e68e38c26b32066207&quot;"/>
    <we:property name="pageDisplayName" value="&quot;Página 1&quot;"/>
    <we:property name="datasetId" value="&quot;e174162e-28f2-40eb-8ab3-481bb417648f&quot;"/>
    <we:property name="backgroundColor" value="&quot;#3A3A3A&quot;"/>
    <we:property name="bookmark" value="&quot;H4sIAAAAAAAAA+1YbU/kNhD+KyhfrpUCyhtJlm/cHlXRcRW6RXypUDWxJ1mfvEnOcShbtH+of6N/rGM72VtggYoevR4CCSkZj8fPvD3x7LXHRddKWP4CC/QOvOOaCwa8UTuh53u1E3LYD/IiYjHLgqyYMJZgTqtNq0VTd97BtadBVajPRdeDNJZI+OuF74GUp1CZtxJkh77XouqaGqT4A50yLWnV48r38KqVjQJjcqZBozF7Ser0ThDCvZhOBKbFJc6QaSeNckxzjHMWpUUcBWkaBRmpdU7BItuqYkzb46dNrUHUdIyR5UExiaKkiBMWpLAPQcIDIy+F1INKsTy6ahV5Rz4vWxOcKWGtGkVRk571QmHnQF9700b2C/t0dEM+a3rF8COWdqnWQi/JUilqqJkwQVlRQE5VQ+GyK/TIe6ateN78PlVIh3LvIFj5axyH/JJ2k/Q2iMOqUliBHl6PngXhzgwkOulPfT3kJ7iL94IknagrOeT/SyrOnButwOkclDb1VXyiRJqw06ZGcVRvlzby74QaSyDybwH/pt6uLsYaJeVPG1U4FImD//Wr4sIGWlRzSf/abO9QjiGiEzlo+ACtq+XR3N6432h0jMwecxekRQtKdGPIxrf3ojYp9L0TLPVzVffH0YETQS3n6uMcZG9K480UlEIjfkO6Jtq0YYEajHvkhTfrFz9s+Oey9KN3YdLievgL0A/rfdcb/dI9V4J8jwGbI7e+HGtcuJMER2NGYPcdZ8H3Ls3aUGCB5cRBxdUmWQyjKCrDrEhz2M+jcJIGMbxS6z9CaKp455SigLcIJ3wCvQLp/v/59SGXvyHH0lIBZRDGGV0meJrwOCsgTx+t4+/j0+z/p303w2pB3Pe0vvtZELcoNl+e4CXKu2DW63eXRgjnRKfusmmBP9Gh4da8Nubd8PGducYatQ08w/PnXsAOxx3zCXKmBle8w7p5MCgPJeclx+XDX392WwLzKOMx2XfUmshd5W4lv8f55CVHdqi4l+3kUD6OxUtMiMgxiBIogmBSJHkYP53FX3LYXtno67JRJ+lSo27wD40wqrKuDXPMtdc6dHYsoPWG4zim3HcpfwudYOux6D5Ks+rdK6G9BCfXhGbbDupu/OHM5Vc10j6NOadbszQ73ernHtWSMFuNjZHZINlbo9zbgmHPBJeMiY6+pxLazhS++QnPH4fZ5XtcPmWOPmmIRAyAMygk/gaTELIiYrslYLibZDHuFtk+3y2zSRYlUZmkaXH7UukSb9GdiroeoZlS+Bce20jf4/LNc0hJNY2dnMdgjC1X91L6HpsLyRXWm8P/cqMrt7R2RPPGyejVWVMRt6yPG3o9z8osiVkCGPAgDPMwZMyYeJCJNF7porm6eRWyf9vJqel11wLDU6hxC0nZGuTIHyEq+zvwmqZWq78Bp+HUA4AWAAA=&quot;"/>
    <we:property name="initialStateBookmark" value="&quot;H4sIAAAAAAAAA+1YzW7bOBB+FYOXXhxDf5Hk3Bw3i10kaY06yKUIipE0clgwpEpR2XgDv9C+xr7YDinZrR3XWbjtdteIT9RwOPxm5uMnWo+s4HUlYP4G7pCdsN9kwXMolO75rM9kazx9+/b8cvTu/MOb0eUZmVVluJI1O3lkBvQMzTWvGxA2BBnf3/QZCDGBmX0qQdTYZxXqWkkQ/A9snWnK6AYXfYYPlVAabMipAYM27D250zPt7Q9C2hFyw+9xirlprUGKcYphmgdxFgZeHAdeQm516+CQbXWxod32YyUNcEnbWFvqZcMgiLIwyr0YjsGLCs/aSy5M55LNzx4qTdlRzvPKVmVMWGdKU7kEc1lorFvQj2ysRHPnRmdr9qlqdI7vsHRT0nAzp0gllyBzbouyoIJMtKJyuRkaFk1unPlW/T7WSJsW7MRb9Fc4RsU9rSbrJojRbKZxBqZ7PPshCHtTENhaf2lk1x/vKd4bstRczkTX/8+tuGrTqDiOb0Eby6/sIzXSlp0WKV2gPp27yr/mekmBoL8B/Kdmu7hZcpScP37Bwo4kLfzvz4qbhZ3ygyAo/SSLUzhOA38YeyG80PcfIbT97E2oCrjRVH8PCgP5/vc5vCvln8vjDErPDxMS7CKOijDJII2f5fH/Q/76/+q5m+LsDuWe5+5Xjhp0fju/wHsUT8Gs5p9OLSFcg+btC90B3zOh7kqyCsbWcnxtrwrW7Qs83fhTw6FXYK8AA22oLhU2kmpnUXY155DrcvnXn/WWwjyreLloajqaWLTM3Sp+z+vJIVe2Y9xhJ9nRp1XxEiMScvSCCDLPG2ZR6of7q/ghl+1Fjb6vGtWCLjV6TX/YHdIfVDuw2zjGVS06ju28Ktw0OkI+sgtOJG1jX4NobNhXp1Dz/BUhWjiOf0XSnHv9ImiHkORK0NyxA1kvP060/dVKuNGy53RrFnZlO/upQT0nzM7jM9aBRTJYoRxswTCwxaVgvKb3qYCqtsS3n0nIVKBL/xzn9R6X8AtFImIBXEEm8AMMfUiyID8qAf2jKAnxKEuOi6MyGSZBFJRRHGebl8q28Q7dhEu5hGap8A0Zu0p/JeX1fchJK2VsWstiLI+cbITos/yWi0KjdOXZdHm/9WgH9H/jYpnVlZqRtqy26856mpRJFOYRoFd4vp/6fp7bEDuVyOCDydTD+lXI/baLk2pMXUGOE5C4RaQcBwsLbadQuW9tzG1CaDg1+pkFNtGVrC0WfwNzsXCYDRQAAA==&quot;"/>
    <we:property name="isFiltersActionButtonVisible" value="true"/>
    <we:property name="isVisualContainerHeaderHidden" value="false"/>
    <we:property name="reportEmbeddedTime" value="&quot;2024-07-22T00:59:47.896Z&quot;"/>
    <we:property name="creatorTenantId" value="&quot;3590711a-8774-4ea9-973d-e1ea20607df7&quot;"/>
    <we:property name="creatorUserId" value="&quot;10032003A89EA98B&quot;"/>
    <we:property name="creatorSessionId" value="&quot;6b594dff-3a06-43d1-86e3-93954fb42b79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DF55AAE-945A-43C3-9B3D-091577EE9A0B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efe25ab8-4b51-434a-9155-6dcf0c1f8bc2/7355e396b7983468c1d6?redirectedFromSignup=1&amp;experience=power-bi&quot;"/>
    <we:property name="reportName" value="&quot;Relatório de Vendas Considerando Produtos e Segmentos&quot;"/>
    <we:property name="reportState" value="&quot;CONNECTED&quot;"/>
    <we:property name="embedUrl" value="&quot;/reportEmbed?reportId=efe25ab8-4b51-434a-9155-6dcf0c1f8bc2&amp;config=eyJjbHVzdGVyVXJsIjoiaHR0cHM6Ly9XQUJJLUJSQVpJTC1TT1VUSC1CLVBSSU1BUlktcmVkaXJlY3QuYW5hbHlzaXMud2luZG93cy5uZXQiLCJlbWJlZEZlYXR1cmVzIjp7InVzYWdlTWV0cmljc1ZOZXh0Ijp0cnVlfX0%3D&amp;disableSensitivityBanner=true&quot;"/>
    <we:property name="pageName" value="&quot;7355e396b7983468c1d6&quot;"/>
    <we:property name="pageDisplayName" value="&quot;Página 2&quot;"/>
    <we:property name="datasetId" value="&quot;e174162e-28f2-40eb-8ab3-481bb417648f&quot;"/>
    <we:property name="backgroundColor" value="&quot;#3A3A3A&quot;"/>
    <we:property name="bookmark" value="&quot;H4sIAAAAAAAAA+1X3W7TMBR+lcrXFbKbJml2N7ohkAaaKPQG9eLEPuk8eXZwnNIy9YV4DV4MO8n+aNehaWLV4Cr2OSfn5/uO/y6JkFWpYPUBLpAckHdaSA7C2B4jfaJboQAOxYimOUvjmA+TKEup15rSSaMrcnBJHNg5uqmsalDBkxd+mfUJKHUK8zArQFXYJyXaymhQ8ju2xl7lbI3rPsFlqYyF4HLiwGFwu/Dmfu5TYK8iHxG4kwucIHetNI3iGKMsydNsFA2TEWci8WZVa9BkttUkuG7Cj412ILUPE2QDnuYRG8SU5lkWJ0nKYh7kldRz1SV88++nVRnAcbh0uVkGPPJzHzh4Wq99QSwpBNBokA5iwaI8pTkMw9+FVK4LmK+Ol6X1WHkEW2+HYgGaoyANIBartv5LcjifW5yD66bHd5Rjo+qLLfKJqS3Hj1g0Ku2kW/kYhdQ+hgzghzxPrfG0NJreBBS20je17lCmYXpmvo0telpEEMy8ZCcoHKy4i4ifWIH29aqp9kjaKxIH/d+SftZKfWleFEWQ8CyDOOcUKM3iKB3tOXWftXRVb2KU+Bfo21VtSyFL6MhvVJSxCGhCgbOUPUjh2CM0N9bvgGqDxadKfWxq7eyKbNLS35NW8sNCuidoo1Li+Ays2+tWuq/a9ezqvPEW57dOlK5J2vSfvitmzeEhonxYDJGxLIVEZHE6gnTPd6CtQLJHtflbiRYsP1ud4ALVZmrX+k3VVUJTsLK9TDRlPLK87lZ07YzcqfgoXFOC2a18uvHXWkJPYE+Ag9ZVVwo51Gbn2t+1B71kXN7//FFtAebhs0rVlV8SKNo+3rrhPLyOXzKyXce97CK79ml3zwRYxofxQEQ0SWiO6WBE/x/+f/kJ8Afrcq8uAvc/CZ7vItB08w1k5AL9OzsMTO2qEjiegsYmftm6kNjY+cYBLQJTzdiG74n0dLRETUHVgaPmVU6aME20X18wx6EOEAAA&quot;"/>
    <we:property name="initialStateBookmark" value="&quot;H4sIAAAAAAAAA+1XyW7bMBD9FYNnoxAtS7Jyc5wULbIibnMpjGIkjh0GDKlSlGs38A/lN/pjJSllqx27CILGSHsSOTOa5b3hdk0YLwsB82O4QrJDPkrGc2BKtyhpE1kLd09ODo76Zwdfj/tH+1asCsOVLMnONTGgJ2jOeVmBcC6s8MuoTUCIU5i42RhEiW1SoC6VBMF/YG1sVUZXuGgTnBVCaXAuhwYMOrdTa27nNjZ9F9qIkBs+xSHmppYmYRRhmMZZkvbCbtzLKYutWVkb+MxWmjjXPvxASQNc2jBO1smTLKSdKAiyNI3iOKFR7uQllxPRJHz/76d54VAxODOZmjk8sksb2HlaLGxBNB4zCMJO0okYDbMkyKDr/h5zYZqA2Xx/VmiLlUWw9tZnU5A5MuIB0VjW9V+T/mSicQKmme4/Ug6UqK5WyIeq0jme4dirpOFmbmOMubQxuAPf5XmqlaXFa1pDEFhL31eyQTlw0wv1faDR0sKcYGQla0HJQbPHiNiJZqh3577aPa5vSey0f0v6VSu1pVlRGEKcpylEWR5AEKRRmPS2nLrPkpuyNVSC/Qv0rau2ppDGQS8O04DSEII4gJwmdCOFA4vQRGm79YklFl8q9YGqpNFzskxLe0tayQ7H3LxAGxUcBxegzVa30lPVLka35421uHxwojRNUqf/8l0x8ocHC7PuuIuUpgnELI2SHiRbvgOtBJI+q80/cNSg84v5IU5RLKd2p19W3SZ0DprXlwlfxjPLa65Dd87Io4r33DXFmT3Ipxl/qzi0GLYYGKhdNaWQvlRr1/66Pegt43L086ZcAczms0pUpV0SyOo+XrnhbF7HbxnZpuPedpFN+9S7Zww0zbtRh4VBHAcZJp1e8P/w/8tPgD9Yl1t1EXj6SfB6FwHfzfeQkSu072w3UJUpC8jxFCT6+EXtgqO3s40Dkjmm/Fi77yG3dNREnYOoHEf+VU58EMsdzwRu+MG91YlPy2f3C0WcOSw3EAAA&quot;"/>
    <we:property name="isFiltersActionButtonVisible" value="true"/>
    <we:property name="isVisualContainerHeaderHidden" value="false"/>
    <we:property name="reportEmbeddedTime" value="&quot;2024-07-22T01:03:11.093Z&quot;"/>
    <we:property name="creatorTenantId" value="&quot;3590711a-8774-4ea9-973d-e1ea20607df7&quot;"/>
    <we:property name="creatorUserId" value="&quot;10032003A89EA98B&quot;"/>
    <we:property name="creatorSessionId" value="&quot;f3ee80e8-3c4f-4d60-8fef-af0ab31f05e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89ACBF2-0B42-4757-88A7-0A4E4229D1BC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efe25ab8-4b51-434a-9155-6dcf0c1f8bc2/71753ccfb66bdc04b3a9?redirectedFromSignup=1&amp;experience=power-bi&quot;"/>
    <we:property name="reportName" value="&quot;Relatório de Vendas Considerando Produtos e Segmentos&quot;"/>
    <we:property name="reportState" value="&quot;CONNECTED&quot;"/>
    <we:property name="embedUrl" value="&quot;/reportEmbed?reportId=efe25ab8-4b51-434a-9155-6dcf0c1f8bc2&amp;config=eyJjbHVzdGVyVXJsIjoiaHR0cHM6Ly9XQUJJLUJSQVpJTC1TT1VUSC1CLVBSSU1BUlktcmVkaXJlY3QuYW5hbHlzaXMud2luZG93cy5uZXQiLCJlbWJlZEZlYXR1cmVzIjp7InVzYWdlTWV0cmljc1ZOZXh0Ijp0cnVlfX0%3D&amp;disableSensitivityBanner=true&quot;"/>
    <we:property name="pageName" value="&quot;71753ccfb66bdc04b3a9&quot;"/>
    <we:property name="pageDisplayName" value="&quot;Página 3&quot;"/>
    <we:property name="datasetId" value="&quot;e174162e-28f2-40eb-8ab3-481bb417648f&quot;"/>
    <we:property name="backgroundColor" value="&quot;#343434&quot;"/>
    <we:property name="bookmark" value="&quot;H4sIAAAAAAAAA+2WTY/aMBCG/wryGVUxXyHctimVKlUVKu1eKg7jeJL1ytiR41Aoyn/v2GG/UNXdQz9QVQ5gvx4870yeODkyqZpaw+EDbJEt2DsjVQHSugFnQ2Z6EWEmUikTzudC8oQn84mgVVt7ZU3DFkfmwVXor1XTgg47kfhlM2Sg9QqqMCtBNzhkNbrGGtDqG/bBtORdi92Q4b7W1kHYcu3BY9h2R+E0Jwv81ZgyQuHVDtdY+F5NeTodF0UpZjMhi2QixpBRWNMHRGc/DAlbx/S5NR6UoTRB4+MxF2U6GYk0fGXJhKdBL5X2pxBxWO5rR9VRzYc6NCcnr5V11DXNYhUOm970keVWt9s4Wj7R17Z1BX7EMi4Zr/yBdiqVAVOo0JSOGrJyltoVV3LbGu8OUb6xX3OHlFSyRdIN731cyR39m9RzE1dV5bACf5ouf4vDwRo09urb1pyuT3K5fj8b5ZvB2mr5vOcNKY0ylT4x+4DPp76ULdThdhC3xF2gpLsjlRLePmLxhMoh4vPr2dh0YYnQxXLExVhKMZ3LRHCZ/Yf4RQ5pWCr/rwExyeYZT2cJ0NEtUz6dpTC6CCDWWG3R+AsG4qWn2rNA1ArzG3D+nArrJLrX/fV/o9zdg200PDP+V6vtNn8S3wcqTvhyWYhsOh2JeZpmYgo4j+fZT/vtce+F3T9td/w8VtgW6bUlDGzrmxoKXIHBWE3dG1IY4wg9MDJc6zh24fe9orunT30Nug1Z40sOi2mC9+47UYu/FF0JAAA=&quot;"/>
    <we:property name="initialStateBookmark" value="&quot;H4sIAAAAAAAAA+2WXW/aMBSG/0rlazQlfIVwRxmTpq4tKmtvJjQdxyepK2NHjsNgKP99xw5dWzSNXuwDTeMC7NcnPu85eRK8Y0JWpYLtFayQjdl7LWQGwtizmHWYbsXz6+uLy8nNxeeryeWMZFM6aXTFxjvmwBbo7mRVg/JbkPhp2WGg1BwKP8tBVdhhJdrKaFDyK7bBtORsjU2H4aZUxoLfcuHAod92TeE0p9zxmx5lhMzJNS4wc62axMmgl2U5Hw65yKI+70FKYVUbEJz9MMRvHdJPjXYgNaXxWtzrxTxP+l2e+K806seJ13Op3D6Eb2eb0lJ1VPO29F2ZktfCWGqXYqEKi1VresemRtWrMJq90BemthneYB6WtJNuSzvlUoPOpG9KQw2ZW0PtCitTU2tnt0G+N1+mFimpYOOo6Xz3MRFruprUQxOTorBYgNtPZ7/F4dkCFLbqu1rv7090un5vtXTV2cIocdzzkpRK6kLtmX3C52NbygpK/zjwB+LOU9I8kkoJH56xuEdlG/D59WwsG79E6GLejXlPCD4YiYjHIv0P8asc0jCX7l8Dop+O0jgZRiDiSCTxYJhA9ySAWGCxQu1OGIjXvtWOAlFKnN6DdYdUGCvQnrf3/620j39s3c6B8b9abbP8k/g+UbHHNxYZTweDLh8lScoHgKPwPvtpvx1uHDebl+0On+cKWyEdW/zA1K4qIcM5aAzVlK0hiSGO0AMt/L0OY+t/P0h6etrUd6BqnzUcclhIQm4kV3jkAn/0YcGWr7X5BoaLoKaGCQAA&quot;"/>
    <we:property name="isFiltersActionButtonVisible" value="true"/>
    <we:property name="isVisualContainerHeaderHidden" value="false"/>
    <we:property name="reportEmbeddedTime" value="&quot;2024-07-22T01:04:23.636Z&quot;"/>
    <we:property name="creatorTenantId" value="&quot;3590711a-8774-4ea9-973d-e1ea20607df7&quot;"/>
    <we:property name="creatorUserId" value="&quot;10032003A89EA98B&quot;"/>
    <we:property name="creatorSessionId" value="&quot;94a20c57-2dde-4ff3-a9e0-b26bf3b8555d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Machado</dc:creator>
  <cp:lastModifiedBy>Patricia Machado</cp:lastModifiedBy>
  <cp:revision>1</cp:revision>
  <dcterms:created xsi:type="dcterms:W3CDTF">2024-07-22T00:51:16Z</dcterms:created>
  <dcterms:modified xsi:type="dcterms:W3CDTF">2024-07-22T01:27:52Z</dcterms:modified>
</cp:coreProperties>
</file>