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He5Y/qwmwCNNQXXM7PvM2fMb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ión de equilibrar la paleta envolvente">
  <p:cSld name="Acción de equilibrar la paleta envolvente">
    <p:bg>
      <p:bgPr>
        <a:solidFill>
          <a:schemeClr val="accent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0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20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0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>
  <p:cSld name="Introdu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6" name="Google Shape;26;p21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ciones">
  <p:cSld name="Instruccion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23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a Estrella del programa">
  <p:cSld name="Paleta Estrella del programa">
    <p:bg>
      <p:bgPr>
        <a:solidFill>
          <a:srgbClr val="D8D8D8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9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9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9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9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9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9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a envolvente Estrella del programa">
  <p:cSld name="Paleta envolvente Estrella del programa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/>
          <p:nvPr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24"/>
          <p:cNvSpPr/>
          <p:nvPr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24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24"/>
          <p:cNvSpPr txBox="1"/>
          <p:nvPr>
            <p:ph type="title"/>
          </p:nvPr>
        </p:nvSpPr>
        <p:spPr>
          <a:xfrm>
            <a:off x="457199" y="914400"/>
            <a:ext cx="5638801" cy="157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5" name="Google Shape;55;p24"/>
          <p:cNvSpPr/>
          <p:nvPr>
            <p:ph idx="2" type="pic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abstracta de líneas con curvas" id="61" name="Google Shape;61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12191550" cy="6857999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62" name="Google Shape;62;p1"/>
          <p:cNvSpPr txBox="1"/>
          <p:nvPr>
            <p:ph type="title"/>
          </p:nvPr>
        </p:nvSpPr>
        <p:spPr>
          <a:xfrm>
            <a:off x="266872" y="3658823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Quattrocento Sans"/>
              <a:buNone/>
            </a:pPr>
            <a:r>
              <a:rPr b="1" lang="es-CL" sz="3600"/>
              <a:t>PORTAFOLIO </a:t>
            </a:r>
            <a:r>
              <a:rPr b="1" lang="es-CL"/>
              <a:t>TÍTULO</a:t>
            </a:r>
            <a:br>
              <a:rPr b="1" lang="es-CL" sz="3600"/>
            </a:b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266872" y="4602863"/>
            <a:ext cx="6181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Cristofer Ibacache</a:t>
            </a:r>
            <a:br>
              <a:rPr b="0" i="0" lang="es-CL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s-CL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Víctor Rivera</a:t>
            </a:r>
            <a:br>
              <a:rPr b="0" i="0" lang="es-CL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s-CL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Patricio Bascuñán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403860" y="2459736"/>
            <a:ext cx="3723132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s-CL" sz="2800">
                <a:latin typeface="Arial"/>
                <a:ea typeface="Arial"/>
                <a:cs typeface="Arial"/>
                <a:sym typeface="Arial"/>
              </a:rPr>
              <a:t>Casos de usos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629" y="717938"/>
            <a:ext cx="5307450" cy="542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1821" y="1067726"/>
            <a:ext cx="5365573" cy="472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453090" y="2888488"/>
            <a:ext cx="3723132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14"/>
              <a:buFont typeface="Arial"/>
              <a:buNone/>
            </a:pPr>
            <a:r>
              <a:rPr b="1" lang="es-CL" sz="4800">
                <a:latin typeface="Arial"/>
                <a:ea typeface="Arial"/>
                <a:cs typeface="Arial"/>
                <a:sym typeface="Arial"/>
              </a:rPr>
              <a:t>Código</a:t>
            </a:r>
            <a:br>
              <a:rPr b="1" lang="es-CL" sz="4800">
                <a:latin typeface="Arial"/>
                <a:ea typeface="Arial"/>
                <a:cs typeface="Arial"/>
                <a:sym typeface="Arial"/>
              </a:rPr>
            </a:br>
            <a:r>
              <a:rPr b="1" lang="es-CL" sz="4800">
                <a:latin typeface="Arial"/>
                <a:ea typeface="Arial"/>
                <a:cs typeface="Arial"/>
                <a:sym typeface="Arial"/>
              </a:rPr>
              <a:t>fuente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5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9" name="Google Shape;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90" y="451519"/>
            <a:ext cx="4395782" cy="16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1244" y="451519"/>
            <a:ext cx="6410474" cy="579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26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id="98" name="Google Shape;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900" y="383044"/>
            <a:ext cx="9825415" cy="609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3090" y="2888488"/>
            <a:ext cx="3723132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814"/>
              <a:buFont typeface="Arial"/>
              <a:buNone/>
            </a:pPr>
            <a:r>
              <a:rPr b="1" lang="es-CL" sz="4800">
                <a:latin typeface="Arial"/>
                <a:ea typeface="Arial"/>
                <a:cs typeface="Arial"/>
                <a:sym typeface="Arial"/>
              </a:rPr>
              <a:t>Código</a:t>
            </a:r>
            <a:br>
              <a:rPr b="1" lang="es-CL" sz="4800">
                <a:latin typeface="Arial"/>
                <a:ea typeface="Arial"/>
                <a:cs typeface="Arial"/>
                <a:sym typeface="Arial"/>
              </a:rPr>
            </a:br>
            <a:r>
              <a:rPr b="1" lang="es-CL" sz="4800">
                <a:latin typeface="Arial"/>
                <a:ea typeface="Arial"/>
                <a:cs typeface="Arial"/>
                <a:sym typeface="Arial"/>
              </a:rPr>
              <a:t>fuente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210" y="498763"/>
            <a:ext cx="6957139" cy="305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266" y="3553292"/>
            <a:ext cx="6625026" cy="305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290" y="599704"/>
            <a:ext cx="8048636" cy="565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123" name="Google Shape;123;p15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5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5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5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5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5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5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5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/>
          <p:nvPr/>
        </p:nvSpPr>
        <p:spPr>
          <a:xfrm>
            <a:off x="4675188" y="17160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ella del programa">
  <a:themeElements>
    <a:clrScheme name="Star of the show">
      <a:dk1>
        <a:srgbClr val="000000"/>
      </a:dk1>
      <a:lt1>
        <a:srgbClr val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ión de equilibrar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2024-06-03T22:40:29Z</dcterms:created>
  <dc:creator>cristofer ibacache guzman</dc:creator>
</cp:coreProperties>
</file>