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58" r:id="rId6"/>
    <p:sldId id="310" r:id="rId7"/>
    <p:sldId id="312" r:id="rId8"/>
    <p:sldId id="311" r:id="rId9"/>
    <p:sldId id="260" r:id="rId10"/>
    <p:sldId id="259" r:id="rId11"/>
    <p:sldId id="271" r:id="rId12"/>
    <p:sldId id="295" r:id="rId13"/>
    <p:sldId id="299" r:id="rId14"/>
    <p:sldId id="328" r:id="rId15"/>
    <p:sldId id="262" r:id="rId16"/>
    <p:sldId id="265" r:id="rId17"/>
    <p:sldId id="296" r:id="rId18"/>
    <p:sldId id="297" r:id="rId19"/>
    <p:sldId id="298" r:id="rId20"/>
    <p:sldId id="270" r:id="rId21"/>
    <p:sldId id="269" r:id="rId22"/>
  </p:sldIdLst>
  <p:sldSz cx="9144000" cy="5143500" type="screen16x9"/>
  <p:notesSz cx="6858000" cy="9144000"/>
  <p:embeddedFontLst>
    <p:embeddedFont>
      <p:font typeface="Roboto Black" panose="02000000000000000000"/>
      <p:regular r:id="rId26"/>
    </p:embeddedFont>
    <p:embeddedFont>
      <p:font typeface="Roboto Light" panose="02000000000000000000"/>
      <p:regular r:id="rId27"/>
    </p:embeddedFont>
    <p:embeddedFont>
      <p:font typeface="Impact" panose="020B080603090205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OPENING 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 panose="02000000000000000000"/>
              <a:buNone/>
              <a:defRPr sz="3000" b="0">
                <a:solidFill>
                  <a:srgbClr val="0E2A47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 panose="02000000000000000000"/>
              <a:buNone/>
              <a:defRPr sz="3000" b="0">
                <a:solidFill>
                  <a:srgbClr val="161234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 panose="02000000000000000000"/>
              <a:buNone/>
              <a:defRPr sz="36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 panose="02000000000000000000"/>
              <a:buChar char="●"/>
              <a:defRPr sz="180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7430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Sistema Solución Logística.</a:t>
            </a:r>
            <a:br>
              <a:rPr lang="es-MX" dirty="0">
                <a:solidFill>
                  <a:schemeClr val="accent1"/>
                </a:solidFill>
              </a:rPr>
            </a:br>
            <a:r>
              <a:rPr lang="es-MX" sz="3600" dirty="0">
                <a:solidFill>
                  <a:schemeClr val="accent1"/>
                </a:solidFill>
              </a:rPr>
              <a:t>“EABMODEL”</a:t>
            </a:r>
            <a:endParaRPr lang="es-MX" sz="36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755015" y="1346200"/>
            <a:ext cx="3462020" cy="502285"/>
          </a:xfrm>
        </p:spPr>
        <p:txBody>
          <a:bodyPr/>
          <a:lstStyle/>
          <a:p>
            <a:r>
              <a:rPr lang="es-MX" altLang="en-US" sz="2000"/>
              <a:t>¿Que hace el sistema?</a:t>
            </a:r>
            <a:endParaRPr lang="es-MX" altLang="en-US" sz="2000"/>
          </a:p>
          <a:p>
            <a:endParaRPr lang="es-MX" altLang="en-US" sz="2000"/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311150" y="1848485"/>
            <a:ext cx="4353560" cy="2793365"/>
          </a:xfrm>
        </p:spPr>
        <p:txBody>
          <a:bodyPr/>
          <a:lstStyle/>
          <a:p>
            <a:pPr algn="l"/>
            <a:r>
              <a:rPr lang="es-MX" sz="1600" dirty="0">
                <a:sym typeface="+mn-ea"/>
              </a:rPr>
              <a:t>1-Muestra la posición en tiempo real de los</a:t>
            </a:r>
            <a:endParaRPr lang="es-MX" sz="1600" dirty="0">
              <a:sym typeface="+mn-ea"/>
            </a:endParaRPr>
          </a:p>
          <a:p>
            <a:pPr algn="l"/>
            <a:r>
              <a:rPr lang="es-MX" sz="1600" dirty="0">
                <a:sym typeface="+mn-ea"/>
              </a:rPr>
              <a:t>camiones y sus datos.</a:t>
            </a:r>
            <a:endParaRPr lang="es-MX" sz="1600" dirty="0">
              <a:sym typeface="+mn-ea"/>
            </a:endParaRPr>
          </a:p>
          <a:p>
            <a:pPr algn="l"/>
            <a:endParaRPr lang="es-MX" sz="1600" dirty="0"/>
          </a:p>
          <a:p>
            <a:pPr algn="l"/>
            <a:r>
              <a:rPr lang="es-MX" sz="1600" dirty="0">
                <a:sym typeface="+mn-ea"/>
              </a:rPr>
              <a:t>2-Permite la creación de nuevos conductores</a:t>
            </a:r>
            <a:endParaRPr lang="es-MX" sz="1600" dirty="0">
              <a:sym typeface="+mn-ea"/>
            </a:endParaRPr>
          </a:p>
          <a:p>
            <a:pPr algn="l"/>
            <a:r>
              <a:rPr lang="es-MX" sz="1600" dirty="0">
                <a:sym typeface="+mn-ea"/>
              </a:rPr>
              <a:t>y camiones.</a:t>
            </a:r>
            <a:endParaRPr lang="es-MX" sz="1600" dirty="0">
              <a:sym typeface="+mn-ea"/>
            </a:endParaRPr>
          </a:p>
          <a:p>
            <a:pPr algn="l"/>
            <a:endParaRPr lang="es-MX" sz="1600" dirty="0">
              <a:sym typeface="+mn-ea"/>
            </a:endParaRPr>
          </a:p>
          <a:p>
            <a:pPr algn="l"/>
            <a:r>
              <a:rPr lang="es-MX" sz="1600" dirty="0">
                <a:sym typeface="+mn-ea"/>
              </a:rPr>
              <a:t>3-Permite agregar, quitar y filtrar datos.</a:t>
            </a:r>
            <a:endParaRPr lang="es-MX" sz="1600" dirty="0">
              <a:sym typeface="+mn-ea"/>
            </a:endParaRPr>
          </a:p>
          <a:p>
            <a:pPr algn="l"/>
            <a:endParaRPr lang="es-MX" sz="1600" dirty="0">
              <a:sym typeface="+mn-ea"/>
            </a:endParaRPr>
          </a:p>
          <a:p>
            <a:pPr algn="l"/>
            <a:r>
              <a:rPr lang="es-MX" sz="1600" dirty="0">
                <a:sym typeface="+mn-ea"/>
              </a:rPr>
              <a:t>4-Exporta en formato XLS.</a:t>
            </a:r>
            <a:endParaRPr lang="es-MX" sz="1600" dirty="0">
              <a:sym typeface="+mn-ea"/>
            </a:endParaRPr>
          </a:p>
          <a:p>
            <a:pPr algn="l"/>
            <a:endParaRPr lang="es-MX" sz="1600" dirty="0">
              <a:sym typeface="+mn-ea"/>
            </a:endParaRPr>
          </a:p>
          <a:p>
            <a:pPr algn="l"/>
            <a:r>
              <a:rPr lang="es-MX" sz="1600" dirty="0">
                <a:sym typeface="+mn-ea"/>
              </a:rPr>
              <a:t>5-Muestra resumen estadístico con gráficos.</a:t>
            </a:r>
            <a:endParaRPr lang="es-MX" altLang="en-US" sz="1600" dirty="0">
              <a:sym typeface="+mn-ea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3"/>
          </p:nvPr>
        </p:nvSpPr>
        <p:spPr>
          <a:xfrm>
            <a:off x="4932045" y="1346200"/>
            <a:ext cx="3501390" cy="502285"/>
          </a:xfrm>
        </p:spPr>
        <p:txBody>
          <a:bodyPr/>
          <a:lstStyle/>
          <a:p>
            <a:r>
              <a:rPr lang="es-MX" altLang="en-US" sz="2000"/>
              <a:t>¿Que NO hace el sistema?</a:t>
            </a:r>
            <a:endParaRPr lang="es-MX" altLang="en-US" sz="200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763586" y="5596110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6" name="Título 5"/>
          <p:cNvSpPr>
            <a:spLocks noGrp="1"/>
          </p:cNvSpPr>
          <p:nvPr>
            <p:ph type="ctrTitle" idx="4"/>
          </p:nvPr>
        </p:nvSpPr>
        <p:spPr>
          <a:xfrm>
            <a:off x="6084126" y="5931390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7" name="Título 6"/>
          <p:cNvSpPr>
            <a:spLocks noGrp="1"/>
          </p:cNvSpPr>
          <p:nvPr>
            <p:ph type="ctrTitle" idx="5"/>
          </p:nvPr>
        </p:nvSpPr>
        <p:spPr>
          <a:xfrm>
            <a:off x="3132011" y="5990445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8" name="Título 7"/>
          <p:cNvSpPr>
            <a:spLocks noGrp="1"/>
          </p:cNvSpPr>
          <p:nvPr>
            <p:ph type="ctrTitle" idx="6"/>
          </p:nvPr>
        </p:nvSpPr>
        <p:spPr>
          <a:xfrm>
            <a:off x="971741" y="5931390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379" name="Google Shape;379;p27"/>
          <p:cNvSpPr/>
          <p:nvPr/>
        </p:nvSpPr>
        <p:spPr>
          <a:xfrm>
            <a:off x="7993748" y="3967880"/>
            <a:ext cx="1006107" cy="1113719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Alcance y limitaciones</a:t>
            </a:r>
            <a:endParaRPr lang="es-MX" altLang="en-US" sz="36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uadro de texto 11"/>
          <p:cNvSpPr txBox="1"/>
          <p:nvPr/>
        </p:nvSpPr>
        <p:spPr>
          <a:xfrm>
            <a:off x="4776470" y="1848485"/>
            <a:ext cx="4223385" cy="2698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buSzTx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+mn-ea"/>
              </a:rPr>
              <a:t>1-Los camiones no son parte de nuestra solución tecnológica.</a:t>
            </a: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+mn-ea"/>
            </a:endParaRPr>
          </a:p>
          <a:p>
            <a:pPr algn="l">
              <a:buSzTx/>
            </a:pP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+mn-ea"/>
            </a:endParaRPr>
          </a:p>
          <a:p>
            <a:pPr algn="l">
              <a:buSzTx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+mn-ea"/>
              </a:rPr>
              <a:t>2-No somos responsables de la carga del camión.</a:t>
            </a: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+mn-ea"/>
            </a:endParaRPr>
          </a:p>
          <a:p>
            <a:pPr algn="l">
              <a:buSzTx/>
            </a:pP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+mn-ea"/>
            </a:endParaRPr>
          </a:p>
          <a:p>
            <a:pPr algn="l">
              <a:buSzTx/>
              <a:buNone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+mn-ea"/>
              </a:rPr>
              <a:t>3-No muestra la ruta más corta de origen a destino.</a:t>
            </a: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Modelo de base de datos</a:t>
            </a:r>
            <a:endParaRPr lang="es-MX" altLang="en-US" sz="3600"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 descr="bbd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1336675"/>
            <a:ext cx="4743450" cy="3578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Modelo de base de datos</a:t>
            </a:r>
            <a:endParaRPr lang="es-MX" altLang="en-US" sz="3600"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 descr="bb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0845" y="1329055"/>
            <a:ext cx="2520000" cy="3600000"/>
          </a:xfrm>
          <a:prstGeom prst="rect">
            <a:avLst/>
          </a:prstGeom>
        </p:spPr>
      </p:pic>
      <p:pic>
        <p:nvPicPr>
          <p:cNvPr id="3" name="Imagen 2" descr="bb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31515" y="1329055"/>
            <a:ext cx="2520000" cy="3600000"/>
          </a:xfrm>
          <a:prstGeom prst="rect">
            <a:avLst/>
          </a:prstGeom>
        </p:spPr>
      </p:pic>
      <p:pic>
        <p:nvPicPr>
          <p:cNvPr id="4" name="Imagen 3" descr="bb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85" y="1329055"/>
            <a:ext cx="2683073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318" y="2835859"/>
            <a:ext cx="3181985" cy="59118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26159" y="2109551"/>
            <a:ext cx="3202305" cy="61150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040" y="1386855"/>
            <a:ext cx="3202305" cy="60769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26159" y="1613380"/>
            <a:ext cx="3100070" cy="224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Análisis de requisitos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38377" y="3053054"/>
            <a:ext cx="2773680" cy="405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Implementación de módulos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33730" y="1869148"/>
            <a:ext cx="2981325" cy="729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600" dirty="0">
                <a:solidFill>
                  <a:schemeClr val="dk1"/>
                </a:solidFill>
              </a:rPr>
              <a:t>Diseño del sistema</a:t>
            </a:r>
            <a:endParaRPr lang="es-MX" altLang="en-US" sz="1600" dirty="0">
              <a:solidFill>
                <a:schemeClr val="dk1"/>
              </a:solidFill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819925" y="151899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25961" y="220363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1970" y="1628883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8684" y="29195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99490" y="231548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900963" y="3071581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275;p25"/>
          <p:cNvSpPr txBox="1"/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Metodología cascada</a:t>
            </a:r>
            <a:endParaRPr lang="es-MX" altLang="en-US" sz="3600" dirty="0"/>
          </a:p>
        </p:txBody>
      </p:sp>
      <p:cxnSp>
        <p:nvCxnSpPr>
          <p:cNvPr id="2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400;p28"/>
          <p:cNvSpPr/>
          <p:nvPr/>
        </p:nvSpPr>
        <p:spPr>
          <a:xfrm>
            <a:off x="1349360" y="3574424"/>
            <a:ext cx="3122295" cy="645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" name="Google Shape;405;p28"/>
          <p:cNvSpPr txBox="1"/>
          <p:nvPr/>
        </p:nvSpPr>
        <p:spPr>
          <a:xfrm>
            <a:off x="1331217" y="3461399"/>
            <a:ext cx="3345180" cy="645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Pruebas y puesta en marcha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5" name="Google Shape;411;p28"/>
          <p:cNvSpPr/>
          <p:nvPr/>
        </p:nvSpPr>
        <p:spPr>
          <a:xfrm>
            <a:off x="818684" y="442170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6213" name="Google Shape;6213;p52"/>
          <p:cNvGrpSpPr/>
          <p:nvPr/>
        </p:nvGrpSpPr>
        <p:grpSpPr>
          <a:xfrm>
            <a:off x="819785" y="3705892"/>
            <a:ext cx="456565" cy="433070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6214" name="Google Shape;6214;p5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5" name="Google Shape;6215;p5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" name="Google Shape;400;p28"/>
          <p:cNvSpPr/>
          <p:nvPr/>
        </p:nvSpPr>
        <p:spPr>
          <a:xfrm>
            <a:off x="1346199" y="4335189"/>
            <a:ext cx="3181985" cy="59118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405;p28"/>
          <p:cNvSpPr txBox="1"/>
          <p:nvPr/>
        </p:nvSpPr>
        <p:spPr>
          <a:xfrm>
            <a:off x="1346199" y="4258615"/>
            <a:ext cx="2867508" cy="5774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Mantenimiento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14" name="Google Shape;453;p29"/>
          <p:cNvSpPr/>
          <p:nvPr/>
        </p:nvSpPr>
        <p:spPr>
          <a:xfrm>
            <a:off x="931970" y="4547362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Carta Gantt</a:t>
            </a:r>
            <a:endParaRPr lang="es-MX" altLang="en-US" sz="3600" dirty="0"/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311785" y="1321435"/>
            <a:ext cx="8474710" cy="60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FFFFFF"/>
                </a:solidFill>
              </a:rPr>
              <a:t>Planificacion - duracion: 5 semanas</a:t>
            </a:r>
            <a:endParaRPr lang="es-MX" altLang="en-US">
              <a:solidFill>
                <a:srgbClr val="FFFFFF"/>
              </a:solidFill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85" y="2057400"/>
            <a:ext cx="864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Carta Gantt</a:t>
            </a:r>
            <a:endParaRPr lang="es-MX" altLang="en-US" sz="3600" dirty="0"/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9;p31"/>
          <p:cNvSpPr txBox="1"/>
          <p:nvPr/>
        </p:nvSpPr>
        <p:spPr>
          <a:xfrm>
            <a:off x="311785" y="1320800"/>
            <a:ext cx="8474710" cy="606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FFFFFF"/>
                </a:solidFill>
              </a:rPr>
              <a:t>Diseño y desarrollo - duracion: 10 semanas</a:t>
            </a:r>
            <a:endParaRPr lang="es-MX" altLang="en-US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85" y="2056130"/>
            <a:ext cx="864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Carta Gantt</a:t>
            </a:r>
            <a:endParaRPr lang="es-MX" altLang="en-US" sz="3600"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09;p31"/>
          <p:cNvSpPr txBox="1"/>
          <p:nvPr/>
        </p:nvSpPr>
        <p:spPr>
          <a:xfrm>
            <a:off x="311785" y="1321435"/>
            <a:ext cx="8474710" cy="606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FFFFFF"/>
                </a:solidFill>
              </a:rPr>
              <a:t>Pruebas y despliegue - duracion: 3 semanas</a:t>
            </a:r>
            <a:endParaRPr lang="es-MX" altLang="en-US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85" y="2057400"/>
            <a:ext cx="864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Arquitectura</a:t>
            </a:r>
            <a:endParaRPr lang="es-MX" altLang="en-US" sz="3600"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 descr="Diagrama_sin_titulo_1.drawio_1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423670"/>
            <a:ext cx="8717280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Resultados obtenidos</a:t>
            </a:r>
            <a:endParaRPr lang="es-MX" altLang="en-US" sz="3600" dirty="0"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la 3"/>
          <p:cNvGraphicFramePr/>
          <p:nvPr>
            <p:custDataLst>
              <p:tags r:id="rId1"/>
            </p:custDataLst>
          </p:nvPr>
        </p:nvGraphicFramePr>
        <p:xfrm>
          <a:off x="310515" y="1491615"/>
          <a:ext cx="85217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850"/>
                <a:gridCol w="4260850"/>
              </a:tblGrid>
              <a:tr h="381000">
                <a:tc>
                  <a:txBody>
                    <a:bodyPr/>
                    <a:lstStyle/>
                    <a:p>
                      <a:pPr marL="457200" indent="-342900" algn="ctr">
                        <a:buSzPts val="1100"/>
                        <a:buNone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Modulos</a:t>
                      </a:r>
                      <a:endParaRPr lang="es-MX" sz="1600" b="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ctr">
                        <a:buSzPts val="1100"/>
                        <a:buNone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Avances</a:t>
                      </a:r>
                      <a:endParaRPr lang="es-MX" sz="1600" b="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Inicio de sesion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geolocalizacion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viajes historico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creacion de conductor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creacion de transporte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estadistico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Video demostración</a:t>
            </a:r>
            <a:endParaRPr lang="es-MX" altLang="en-US" sz="3600"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dirty="0"/>
              <a:t>Integrantes del proyecto</a:t>
            </a:r>
            <a:endParaRPr lang="es-MX" altLang="en-US" dirty="0"/>
          </a:p>
        </p:txBody>
      </p:sp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a 1"/>
          <p:cNvGraphicFramePr/>
          <p:nvPr/>
        </p:nvGraphicFramePr>
        <p:xfrm>
          <a:off x="1372235" y="1529715"/>
          <a:ext cx="639953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Nombre</a:t>
                      </a:r>
                      <a:endParaRPr lang="es-MX" sz="1600" b="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Cargo y funciones</a:t>
                      </a:r>
                      <a:endParaRPr lang="es-MX" sz="1600" b="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Patricio Bascuñan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  <a:sym typeface="+mn-ea"/>
                        </a:rPr>
                        <a:t>Full Stack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  <a:p>
                      <a:pPr marL="457200" indent="-342900" algn="l">
                        <a:buSzPts val="1100"/>
                        <a:buNone/>
                      </a:pP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Cristofer Ibacache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  <a:sym typeface="+mn-ea"/>
                        </a:rPr>
                        <a:t>Full Stack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  <a:p>
                      <a:pPr marL="457200" indent="-342900" algn="l">
                        <a:buSzPts val="1100"/>
                        <a:buNone/>
                      </a:pP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Victor Rivera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  <a:sym typeface="+mn-ea"/>
                        </a:rPr>
                        <a:t>Full Stack</a:t>
                      </a: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  <a:p>
                      <a:pPr marL="457200" indent="-342900" algn="l">
                        <a:buSzPts val="1100"/>
                        <a:buNone/>
                      </a:pPr>
                      <a:endParaRPr lang="es-MX" sz="1600" dirty="0">
                        <a:solidFill>
                          <a:schemeClr val="tx1"/>
                        </a:solidFill>
                        <a:latin typeface="Roboto Light" panose="02000000000000000000"/>
                        <a:ea typeface="Roboto Light" panose="02000000000000000000"/>
                        <a:cs typeface="Roboto Light" panose="0200000000000000000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427610" y="113171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Problemática</a:t>
            </a:r>
            <a:endParaRPr lang="es-MX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481070" y="1978660"/>
            <a:ext cx="5410200" cy="2839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ym typeface="+mn-ea"/>
              </a:rPr>
              <a:t> </a:t>
            </a:r>
            <a:r>
              <a:rPr lang="es-MX" sz="1600" dirty="0"/>
              <a:t>El Proyecto busca, solucionar problemáticas enfocadas a la situación actual que afecta nuestro país, en base a las altas tasas de robos a camiones o cualquier vehículo de transporte. </a:t>
            </a:r>
            <a:endParaRPr lang="es-MX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Además de la Desorganización y/o perdidas de recursos que poseen las empresas.</a:t>
            </a:r>
            <a:endParaRPr lang="es-MX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s-MX"/>
          </a:p>
        </p:txBody>
      </p:sp>
      <p:cxnSp>
        <p:nvCxnSpPr>
          <p:cNvPr id="264" name="Google Shape;264;p24"/>
          <p:cNvCxnSpPr/>
          <p:nvPr/>
        </p:nvCxnSpPr>
        <p:spPr>
          <a:xfrm>
            <a:off x="4139880" y="1779660"/>
            <a:ext cx="5202555" cy="419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899160" y="1491615"/>
            <a:ext cx="2098040" cy="1581150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836930" y="3235960"/>
            <a:ext cx="2211070" cy="575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48FFD5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Eabmodel</a:t>
            </a:r>
            <a:endParaRPr lang="es-MX" altLang="en-US">
              <a:solidFill>
                <a:srgbClr val="48FFD5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Evidencias problematica</a:t>
            </a:r>
            <a:endParaRPr lang="es-MX" altLang="en-US" sz="36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2755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51657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Neptune is the farthest planet from the Sun</a:t>
            </a:r>
            <a:endParaRPr lang="en-US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540586" y="54521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n 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8785" y="1472565"/>
            <a:ext cx="8280000" cy="252000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438785" y="4214495"/>
            <a:ext cx="5009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342900" algn="l">
              <a:buSzPts val="1100"/>
              <a:buFont typeface="Roboto Light" panose="02000000000000000000"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</a:rPr>
              <a:t>https://fleetup.cl/robo-de-carga-en-chile-2023/</a:t>
            </a: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Evidencias problematica</a:t>
            </a:r>
            <a:endParaRPr lang="es-MX" altLang="en-US" sz="36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2755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51657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Neptune is the farthest planet from the Sun</a:t>
            </a:r>
            <a:endParaRPr lang="en-US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540586" y="54521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uadro de texto 6"/>
          <p:cNvSpPr txBox="1"/>
          <p:nvPr/>
        </p:nvSpPr>
        <p:spPr>
          <a:xfrm>
            <a:off x="431800" y="4214495"/>
            <a:ext cx="848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342900" algn="l">
              <a:buSzPts val="1100"/>
              <a:buFont typeface="Roboto Light" panose="02000000000000000000"/>
            </a:pPr>
            <a:r>
              <a:rPr lang="en-US" alt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</a:rPr>
              <a:t>https://www.biobiochile.cl/noticias/nacional/chile/2024/03/14/la-situacion-es-dramatica-transportistas-denuncian-que-300-camiones-son-robados-al-ano-en-el-pais.shtml</a:t>
            </a: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</a:endParaRPr>
          </a:p>
        </p:txBody>
      </p:sp>
      <p:pic>
        <p:nvPicPr>
          <p:cNvPr id="2" name="Imagen 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1800" y="1472565"/>
            <a:ext cx="8280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Evidencias problematica</a:t>
            </a:r>
            <a:endParaRPr lang="es-MX" altLang="en-US" sz="36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2755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51657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Neptune is the farthest planet from the Sun</a:t>
            </a:r>
            <a:endParaRPr lang="en-US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540586" y="54521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uadro de texto 6"/>
          <p:cNvSpPr txBox="1"/>
          <p:nvPr/>
        </p:nvSpPr>
        <p:spPr>
          <a:xfrm>
            <a:off x="431800" y="4135755"/>
            <a:ext cx="8481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342900" algn="l">
              <a:buSzPts val="1100"/>
              <a:buFont typeface="Roboto Light" panose="02000000000000000000"/>
            </a:pPr>
            <a:r>
              <a:rPr lang="en-US" alt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</a:rPr>
              <a:t>https://www.biobiochile.cl/noticias/nacional/region-metropolitana/2024/04/30/camiones-sufren-robos-en-la-rm-en-uno-robaron-210-millones-en-cobre-y-otro-lo-perpetraron-18-sujetos.shtml</a:t>
            </a:r>
            <a:endParaRPr lang="es-MX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</a:endParaRPr>
          </a:p>
        </p:txBody>
      </p:sp>
      <p:pic>
        <p:nvPicPr>
          <p:cNvPr id="3" name="Imagen 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1800" y="1472565"/>
            <a:ext cx="8280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99610" y="1056640"/>
            <a:ext cx="4428490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dirty="0">
                <a:solidFill>
                  <a:srgbClr val="FFFFFF"/>
                </a:solidFill>
              </a:rPr>
              <a:t>Propuesta solución</a:t>
            </a:r>
            <a:endParaRPr lang="es-MX" altLang="en-US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63670" y="1858010"/>
            <a:ext cx="4961890" cy="294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 Crear un sistema web que brinde la ubicación en tiempo real de cada conductor para poder monitorear y brindar seguridad, además de contar con diferente Funcionalidades que permitan el mejor manejo de recursos</a:t>
            </a:r>
            <a:endParaRPr lang="es-MX" sz="1600" dirty="0"/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De momento solo se desarrollará para la región metropolitana, dependiendo del resultado y la satisfacción del cliente, se tendrá en cuenta si se desarrolla en un futuro para todo el país. </a:t>
            </a:r>
            <a:endParaRPr lang="es-MX" sz="1600" dirty="0"/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472620" y="1663160"/>
            <a:ext cx="4999355" cy="717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544195" y="2456815"/>
            <a:ext cx="2068830" cy="151574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28"/>
          <p:cNvSpPr/>
          <p:nvPr/>
        </p:nvSpPr>
        <p:spPr>
          <a:xfrm>
            <a:off x="672465" y="2555875"/>
            <a:ext cx="1870710" cy="1284605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303530" y="3974465"/>
            <a:ext cx="2439670" cy="762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72465" y="2389505"/>
            <a:ext cx="1870710" cy="123825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28"/>
          <p:cNvSpPr/>
          <p:nvPr/>
        </p:nvSpPr>
        <p:spPr>
          <a:xfrm>
            <a:off x="810895" y="2637790"/>
            <a:ext cx="794385" cy="456565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8"/>
          <p:cNvSpPr/>
          <p:nvPr/>
        </p:nvSpPr>
        <p:spPr>
          <a:xfrm>
            <a:off x="888365" y="2701290"/>
            <a:ext cx="229235" cy="260350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8"/>
          <p:cNvSpPr/>
          <p:nvPr/>
        </p:nvSpPr>
        <p:spPr>
          <a:xfrm>
            <a:off x="1168400" y="3406775"/>
            <a:ext cx="701040" cy="288290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8"/>
          <p:cNvSpPr/>
          <p:nvPr/>
        </p:nvSpPr>
        <p:spPr>
          <a:xfrm>
            <a:off x="1228090" y="3418205"/>
            <a:ext cx="525145" cy="76200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228090" y="3517265"/>
            <a:ext cx="406400" cy="76200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847725" y="3406775"/>
            <a:ext cx="248920" cy="288290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8"/>
          <p:cNvSpPr/>
          <p:nvPr/>
        </p:nvSpPr>
        <p:spPr>
          <a:xfrm>
            <a:off x="909955" y="3488690"/>
            <a:ext cx="168910" cy="95885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8"/>
          <p:cNvSpPr/>
          <p:nvPr/>
        </p:nvSpPr>
        <p:spPr>
          <a:xfrm>
            <a:off x="1351280" y="3142615"/>
            <a:ext cx="543560" cy="135890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8"/>
          <p:cNvSpPr/>
          <p:nvPr/>
        </p:nvSpPr>
        <p:spPr>
          <a:xfrm>
            <a:off x="1351280" y="2950210"/>
            <a:ext cx="543560" cy="135890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28"/>
          <p:cNvSpPr/>
          <p:nvPr/>
        </p:nvSpPr>
        <p:spPr>
          <a:xfrm>
            <a:off x="2055495" y="2951480"/>
            <a:ext cx="120015" cy="135890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28"/>
          <p:cNvSpPr/>
          <p:nvPr/>
        </p:nvSpPr>
        <p:spPr>
          <a:xfrm>
            <a:off x="2247265" y="3101340"/>
            <a:ext cx="574675" cy="625475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28"/>
          <p:cNvSpPr/>
          <p:nvPr/>
        </p:nvSpPr>
        <p:spPr>
          <a:xfrm>
            <a:off x="2336165" y="3122930"/>
            <a:ext cx="561975" cy="546100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2572385" y="3235325"/>
            <a:ext cx="144145" cy="287655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2525395" y="1443355"/>
            <a:ext cx="1139190" cy="1714500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8"/>
          <p:cNvSpPr/>
          <p:nvPr/>
        </p:nvSpPr>
        <p:spPr>
          <a:xfrm>
            <a:off x="2643505" y="1529080"/>
            <a:ext cx="957580" cy="1313815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8"/>
          <p:cNvSpPr/>
          <p:nvPr/>
        </p:nvSpPr>
        <p:spPr>
          <a:xfrm>
            <a:off x="3181350" y="2936875"/>
            <a:ext cx="143510" cy="139700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8"/>
          <p:cNvSpPr/>
          <p:nvPr/>
        </p:nvSpPr>
        <p:spPr>
          <a:xfrm>
            <a:off x="3244850" y="1633855"/>
            <a:ext cx="451485" cy="511175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8"/>
          <p:cNvSpPr/>
          <p:nvPr/>
        </p:nvSpPr>
        <p:spPr>
          <a:xfrm>
            <a:off x="2774315" y="1716405"/>
            <a:ext cx="333375" cy="377190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28"/>
          <p:cNvSpPr/>
          <p:nvPr/>
        </p:nvSpPr>
        <p:spPr>
          <a:xfrm>
            <a:off x="2893060" y="2150110"/>
            <a:ext cx="491490" cy="55626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Objetivo general</a:t>
            </a:r>
            <a:endParaRPr lang="es-MX" altLang="en-US" sz="36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2755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51657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Neptune is the farthest planet from the Sun</a:t>
            </a:r>
            <a:endParaRPr lang="en-US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540586" y="54521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43776" y="383525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ym typeface="+mn-ea"/>
              </a:rPr>
              <a:t>Gestionar</a:t>
            </a:r>
            <a:endParaRPr lang="es-MX" sz="2000" dirty="0">
              <a:sym typeface="+mn-ea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5580380" y="3786505"/>
            <a:ext cx="2910840" cy="226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ym typeface="+mn-ea"/>
              </a:rPr>
              <a:t>Optimizar recursos</a:t>
            </a:r>
            <a:endParaRPr lang="es-MX" sz="2000" dirty="0">
              <a:sym typeface="+mn-ea"/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353941" y="38130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ym typeface="+mn-ea"/>
              </a:rPr>
              <a:t>Monitorear</a:t>
            </a:r>
            <a:endParaRPr lang="es-MX" sz="2000" dirty="0">
              <a:sym typeface="+mn-ea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1284290" y="2644311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3909692" y="2571921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502020" y="2637754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26145" y="2782555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75;p25"/>
          <p:cNvSpPr txBox="1"/>
          <p:nvPr/>
        </p:nvSpPr>
        <p:spPr>
          <a:xfrm>
            <a:off x="251375" y="143893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ym typeface="+mn-ea"/>
              </a:rPr>
              <a:t>Desarrollar e implementar un sistema web robusto y seguro con Django.</a:t>
            </a:r>
            <a:endParaRPr lang="es-MX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</a:t>
            </a:r>
            <a:r>
              <a:rPr lang="es-MX" altLang="en-US" sz="3600" dirty="0" err="1"/>
              <a:t>bjetivo</a:t>
            </a:r>
            <a:r>
              <a:rPr lang="es-MX" altLang="en-US" sz="3600" dirty="0"/>
              <a:t> especifico</a:t>
            </a:r>
            <a:endParaRPr lang="es-MX" altLang="en-US" sz="3600"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253740" y="3579495"/>
            <a:ext cx="1549400" cy="408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600" dirty="0">
                <a:sym typeface="+mn-ea"/>
              </a:rPr>
              <a:t>Integrar herramientas de análisis de datos</a:t>
            </a:r>
            <a:endParaRPr lang="es-MX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619840" y="55961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4500480" y="6099655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3563525" y="595551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375510" y="6099655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28060" y="149143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ym typeface="+mn-ea"/>
              </a:rPr>
              <a:t>Realizar pruebas y validación</a:t>
            </a:r>
            <a:endParaRPr lang="en-US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3651675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ym typeface="+mn-ea"/>
              </a:rPr>
              <a:t>Desplegar y capacita</a:t>
            </a:r>
            <a:r>
              <a:rPr lang="es-MX" altLang="en-US" sz="1600" dirty="0">
                <a:sym typeface="+mn-ea"/>
              </a:rPr>
              <a:t>r</a:t>
            </a:r>
            <a:endParaRPr lang="es-MX" altLang="en-US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051565" y="1347285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600" dirty="0">
                <a:sym typeface="+mn-ea"/>
              </a:rPr>
              <a:t>Implementar módulos de gestión y monitoreo</a:t>
            </a:r>
            <a:endParaRPr lang="es-MX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351155" y="2599690"/>
            <a:ext cx="1941830" cy="75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Roboto Light" panose="02000000000000000000"/>
              <a:buNone/>
            </a:pPr>
            <a:r>
              <a:rPr lang="es-MX" sz="1600" dirty="0">
                <a:latin typeface="Roboto Light" panose="02000000000000000000"/>
                <a:ea typeface="Roboto Light" panose="02000000000000000000"/>
                <a:cs typeface="Roboto Light" panose="02000000000000000000"/>
              </a:rPr>
              <a:t>Diseñar la arquitectura del sistema</a:t>
            </a:r>
            <a:endParaRPr lang="es-MX" sz="1600" dirty="0">
              <a:latin typeface="Roboto Light" panose="02000000000000000000"/>
              <a:ea typeface="Roboto Light" panose="02000000000000000000"/>
              <a:cs typeface="Roboto Light" panose="02000000000000000000"/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uadro de texto 1"/>
          <p:cNvSpPr txBox="1"/>
          <p:nvPr/>
        </p:nvSpPr>
        <p:spPr>
          <a:xfrm>
            <a:off x="6300470" y="2859405"/>
            <a:ext cx="3048000" cy="37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SzPts val="1800"/>
              <a:buFont typeface="Roboto Light" panose="02000000000000000000"/>
            </a:pPr>
            <a:r>
              <a:rPr lang="en-US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</a:rPr>
              <a:t>Cierre de proyecto </a:t>
            </a:r>
            <a:endParaRPr lang="en-US" sz="16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0*210"/>
  <p:tag name="TABLE_ENDDRAG_RECT" val="24*117*670*210"/>
</p:tagLst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2908</Words>
  <Application>WPS Presentation</Application>
  <PresentationFormat>Presentación en pantalla (16:9)</PresentationFormat>
  <Paragraphs>181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 Black</vt:lpstr>
      <vt:lpstr>Bree Serif</vt:lpstr>
      <vt:lpstr>Super Squad</vt:lpstr>
      <vt:lpstr>Roboto Light</vt:lpstr>
      <vt:lpstr>Roboto Mono Thin</vt:lpstr>
      <vt:lpstr>Didact Gothic</vt:lpstr>
      <vt:lpstr>Roboto Thin</vt:lpstr>
      <vt:lpstr>Wide Latin</vt:lpstr>
      <vt:lpstr>Impact</vt:lpstr>
      <vt:lpstr>Microsoft YaHei</vt:lpstr>
      <vt:lpstr>Arial Unicode MS</vt:lpstr>
      <vt:lpstr>WEB PROPOSAL</vt:lpstr>
      <vt:lpstr>Sistema Solución Logística. “EABMODEL”</vt:lpstr>
      <vt:lpstr>Victor Rivera</vt:lpstr>
      <vt:lpstr>Eabmodel</vt:lpstr>
      <vt:lpstr>Evidencias problematica</vt:lpstr>
      <vt:lpstr>Evidencias problematica</vt:lpstr>
      <vt:lpstr>Evidencias problematica</vt:lpstr>
      <vt:lpstr>Propuesta solución</vt:lpstr>
      <vt:lpstr>Monitorear</vt:lpstr>
      <vt:lpstr>Diseñar la arquitectura del sistema</vt:lpstr>
      <vt:lpstr>PowerPoint 演示文稿</vt:lpstr>
      <vt:lpstr>Modelo de base de datos</vt:lpstr>
      <vt:lpstr>Modelo de base de datos</vt:lpstr>
      <vt:lpstr>Diseño del sistema</vt:lpstr>
      <vt:lpstr>Planificacion - duracion: 5 semanas</vt:lpstr>
      <vt:lpstr>PROGRAMMING</vt:lpstr>
      <vt:lpstr>Carta Gantt</vt:lpstr>
      <vt:lpstr>Arquitectura</vt:lpstr>
      <vt:lpstr>Resultados obtenidos</vt:lpstr>
      <vt:lpstr>Video demostración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Solucion Logistica. “EABMODEL”</dc:title>
  <dc:creator>Giovanny</dc:creator>
  <cp:lastModifiedBy>Patricio bascuñan</cp:lastModifiedBy>
  <cp:revision>16</cp:revision>
  <dcterms:created xsi:type="dcterms:W3CDTF">2024-11-16T18:28:00Z</dcterms:created>
  <dcterms:modified xsi:type="dcterms:W3CDTF">2024-12-14T01:08:15Z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1BAE0190F0EB4CFB93C3DE0EB9480C5A_13</vt:lpwstr>
  </property>
  <property fmtid="{D5CDD505-2E9C-101B-9397-08002B2CF9AE}" pid="3" name="KSOProductBuildVer">
    <vt:lpwstr>2058-12.2.0.19307</vt:lpwstr>
  </property>
</Properties>
</file>