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73" r:id="rId3"/>
    <p:sldId id="258" r:id="rId4"/>
    <p:sldId id="260" r:id="rId5"/>
    <p:sldId id="259" r:id="rId6"/>
    <p:sldId id="271" r:id="rId7"/>
    <p:sldId id="295" r:id="rId8"/>
    <p:sldId id="299" r:id="rId9"/>
    <p:sldId id="262" r:id="rId10"/>
    <p:sldId id="265" r:id="rId11"/>
    <p:sldId id="296" r:id="rId12"/>
    <p:sldId id="297" r:id="rId13"/>
    <p:sldId id="298" r:id="rId14"/>
    <p:sldId id="300" r:id="rId15"/>
    <p:sldId id="268" r:id="rId16"/>
    <p:sldId id="270" r:id="rId17"/>
    <p:sldId id="269" r:id="rId18"/>
  </p:sldIdLst>
  <p:sldSz cx="9144000" cy="5143500" type="screen16x9"/>
  <p:notesSz cx="6858000" cy="9144000"/>
  <p:embeddedFontLst>
    <p:embeddedFont>
      <p:font typeface="Impact" panose="020B0806030902050204" pitchFamily="34" charset="0"/>
      <p:regular r:id="rId20"/>
    </p:embeddedFont>
    <p:embeddedFont>
      <p:font typeface="Roboto Black" panose="02000000000000000000" pitchFamily="2" charset="0"/>
      <p:regular r:id="rId21"/>
      <p:bold r:id="rId22"/>
    </p:embeddedFont>
    <p:embeddedFont>
      <p:font typeface="Roboto Light" panose="02000000000000000000" pitchFamily="2" charset="0"/>
      <p:regular r:id="rId23"/>
    </p:embeddedFont>
    <p:embeddedFont>
      <p:font typeface="Roboto Thin" panose="02000000000000000000" pitchFamily="2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150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5bb3dc62fd_0_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5bb3dc62fd_0_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5bb3dc62fd_0_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5bb3dc62fd_0_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5bb3dc62fd_0_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5bb3dc62fd_0_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5bb3dc62fd_0_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5bb3dc62fd_0_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5bb3dc62f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5bb3dc62f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5bb3dc62fd_0_1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5bb3dc62fd_0_1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5bb3dc62fd_0_1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5bb3dc62fd_0_1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5bb3dc62fd_0_1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5bb3dc62fd_0_1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5bb3dc62fd_0_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5bb3dc62fd_0_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5bb3dc62fd_0_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5bb3dc62fd_0_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 panose="02000000000000000000"/>
              <a:buNone/>
              <a:defRPr sz="30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 panose="02000000000000000000"/>
              <a:buNone/>
              <a:defRPr sz="900" b="0">
                <a:solidFill>
                  <a:srgbClr val="E3E9ED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 panose="02000000000000000000"/>
              <a:buNone/>
              <a:defRPr sz="900" b="0">
                <a:solidFill>
                  <a:srgbClr val="E3E9ED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 panose="02000000000000000000"/>
              <a:buNone/>
              <a:defRPr sz="900" b="0">
                <a:solidFill>
                  <a:srgbClr val="E3E9ED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 panose="02000000000000000000"/>
              <a:buNone/>
              <a:defRPr sz="900" b="0">
                <a:solidFill>
                  <a:srgbClr val="E3E9ED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 panose="02000000000000000000"/>
              <a:buNone/>
              <a:defRPr sz="900" b="0">
                <a:solidFill>
                  <a:srgbClr val="E3E9ED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 panose="02000000000000000000"/>
              <a:buNone/>
              <a:defRPr sz="900" b="0">
                <a:solidFill>
                  <a:srgbClr val="E3E9ED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 panose="02000000000000000000"/>
              <a:buNone/>
              <a:defRPr sz="900" b="0">
                <a:solidFill>
                  <a:srgbClr val="E3E9ED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 panose="02000000000000000000"/>
              <a:buNone/>
              <a:defRPr sz="900" b="0">
                <a:solidFill>
                  <a:srgbClr val="E3E9ED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 panose="02000000000000000000"/>
              <a:buNone/>
              <a:defRPr sz="900" b="0">
                <a:solidFill>
                  <a:srgbClr val="E3E9ED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 panose="02000000000000000000"/>
              <a:buNone/>
              <a:defRPr sz="900" b="0">
                <a:solidFill>
                  <a:srgbClr val="E3E9ED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 panose="02000000000000000000"/>
              <a:buNone/>
              <a:defRPr sz="900" b="0">
                <a:solidFill>
                  <a:srgbClr val="E3E9ED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 panose="02000000000000000000"/>
              <a:buNone/>
              <a:defRPr sz="900" b="0">
                <a:solidFill>
                  <a:srgbClr val="E3E9ED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 panose="02000000000000000000"/>
              <a:buNone/>
              <a:defRPr sz="900" b="0">
                <a:solidFill>
                  <a:srgbClr val="E3E9ED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 panose="02000000000000000000"/>
              <a:buNone/>
              <a:defRPr sz="900" b="0">
                <a:solidFill>
                  <a:srgbClr val="E3E9ED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 panose="02000000000000000000"/>
              <a:buNone/>
              <a:defRPr sz="900" b="0">
                <a:solidFill>
                  <a:srgbClr val="E3E9ED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 panose="02000000000000000000"/>
              <a:buNone/>
              <a:defRPr sz="900" b="0">
                <a:solidFill>
                  <a:srgbClr val="E3E9ED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 panose="02000000000000000000"/>
              <a:buNone/>
              <a:defRPr sz="900" b="0">
                <a:solidFill>
                  <a:srgbClr val="E3E9ED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 panose="02000000000000000000"/>
              <a:buNone/>
              <a:defRPr sz="900" b="0">
                <a:solidFill>
                  <a:srgbClr val="E3E9ED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 panose="02000000000000000000"/>
              <a:buNone/>
              <a:defRPr sz="900" b="0">
                <a:solidFill>
                  <a:srgbClr val="E3E9ED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 panose="02000000000000000000"/>
              <a:buNone/>
              <a:defRPr sz="900" b="0">
                <a:solidFill>
                  <a:srgbClr val="E3E9ED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 panose="02000000000000000000"/>
              <a:buNone/>
              <a:defRPr sz="900" b="0">
                <a:solidFill>
                  <a:srgbClr val="E3E9ED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 panose="02000000000000000000"/>
              <a:buNone/>
              <a:defRPr sz="900" b="0">
                <a:solidFill>
                  <a:srgbClr val="E3E9ED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 panose="02000000000000000000"/>
              <a:buNone/>
              <a:defRPr sz="900" b="0">
                <a:solidFill>
                  <a:srgbClr val="E3E9ED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 panose="02000000000000000000"/>
              <a:buNone/>
              <a:defRPr sz="900" b="0">
                <a:solidFill>
                  <a:srgbClr val="E3E9ED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 panose="02000000000000000000"/>
              <a:buNone/>
              <a:defRPr sz="900" b="0">
                <a:solidFill>
                  <a:srgbClr val="E3E9ED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 panose="02000000000000000000"/>
              <a:buNone/>
              <a:defRPr sz="900" b="0">
                <a:solidFill>
                  <a:srgbClr val="E3E9ED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 panose="02000000000000000000"/>
              <a:buNone/>
              <a:defRPr sz="900" b="0">
                <a:solidFill>
                  <a:srgbClr val="E3E9ED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 panose="02000000000000000000"/>
              <a:buNone/>
              <a:defRPr sz="3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 panose="02000000000000000000"/>
              <a:buNone/>
              <a:defRPr sz="11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 panose="02000000000000000000"/>
              <a:buNone/>
              <a:defRPr sz="11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 panose="02000000000000000000"/>
              <a:buNone/>
              <a:defRPr sz="11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 panose="02000000000000000000"/>
              <a:buNone/>
              <a:defRPr sz="11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 panose="02000000000000000000"/>
              <a:buNone/>
              <a:defRPr sz="11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 panose="02000000000000000000"/>
              <a:buNone/>
              <a:defRPr sz="11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 panose="02000000000000000000"/>
              <a:buNone/>
              <a:defRPr sz="11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 panose="02000000000000000000"/>
              <a:buNone/>
              <a:defRPr sz="11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 panose="02000000000000000000"/>
              <a:buNone/>
              <a:defRPr sz="11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2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 panose="02000000000000000000"/>
              <a:buNone/>
              <a:defRPr sz="11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 panose="02000000000000000000"/>
              <a:buNone/>
              <a:defRPr sz="11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 panose="02000000000000000000"/>
              <a:buNone/>
              <a:defRPr sz="11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 panose="02000000000000000000"/>
              <a:buNone/>
              <a:defRPr sz="11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 panose="02000000000000000000"/>
              <a:buNone/>
              <a:defRPr sz="11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 panose="02000000000000000000"/>
              <a:buNone/>
              <a:defRPr sz="11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 panose="02000000000000000000"/>
              <a:buNone/>
              <a:defRPr sz="11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 panose="02000000000000000000"/>
              <a:buNone/>
              <a:defRPr sz="11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 panose="02000000000000000000"/>
              <a:buNone/>
              <a:defRPr sz="11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ctrTitle" idx="3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 panose="02000000000000000000"/>
              <a:buNone/>
              <a:defRPr sz="11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 panose="02000000000000000000"/>
              <a:buNone/>
              <a:defRPr sz="11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 panose="02000000000000000000"/>
              <a:buNone/>
              <a:defRPr sz="11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 panose="02000000000000000000"/>
              <a:buNone/>
              <a:defRPr sz="11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 panose="02000000000000000000"/>
              <a:buNone/>
              <a:defRPr sz="11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 panose="02000000000000000000"/>
              <a:buNone/>
              <a:defRPr sz="11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 panose="02000000000000000000"/>
              <a:buNone/>
              <a:defRPr sz="11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 panose="02000000000000000000"/>
              <a:buNone/>
              <a:defRPr sz="11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 panose="02000000000000000000"/>
              <a:buNone/>
              <a:defRPr sz="11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title" idx="4" hasCustomPrompt="1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>
            <a:spLocks noGrp="1"/>
          </p:cNvSpPr>
          <p:nvPr>
            <p:ph type="title" idx="5" hasCustomPrompt="1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>
            <a:spLocks noGrp="1"/>
          </p:cNvSpPr>
          <p:nvPr>
            <p:ph type="title" idx="6" hasCustomPrompt="1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>
            <a:spLocks noGrp="1"/>
          </p:cNvSpPr>
          <p:nvPr>
            <p:ph type="ctrTitle" idx="7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 panose="02000000000000000000"/>
              <a:buNone/>
              <a:defRPr sz="3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 panose="02000000000000000000"/>
              <a:buNone/>
              <a:defRPr sz="3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 panose="02000000000000000000"/>
              <a:buNone/>
              <a:defRPr sz="3000" b="0">
                <a:solidFill>
                  <a:srgbClr val="0E2A47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 panose="02000000000000000000"/>
              <a:buNone/>
              <a:defRPr sz="900">
                <a:solidFill>
                  <a:srgbClr val="0E2A47"/>
                </a:solidFill>
                <a:latin typeface="Roboto Thin" panose="02000000000000000000"/>
                <a:ea typeface="Roboto Thin" panose="02000000000000000000"/>
                <a:cs typeface="Roboto Thin" panose="02000000000000000000"/>
                <a:sym typeface="Roboto Thin" panose="020000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 panose="02000000000000000000"/>
              <a:buNone/>
              <a:defRPr sz="900">
                <a:solidFill>
                  <a:srgbClr val="0E2A47"/>
                </a:solidFill>
                <a:latin typeface="Roboto Thin" panose="02000000000000000000"/>
                <a:ea typeface="Roboto Thin" panose="02000000000000000000"/>
                <a:cs typeface="Roboto Thin" panose="02000000000000000000"/>
                <a:sym typeface="Roboto Thin" panose="020000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 panose="02000000000000000000"/>
              <a:buNone/>
              <a:defRPr sz="900">
                <a:solidFill>
                  <a:srgbClr val="0E2A47"/>
                </a:solidFill>
                <a:latin typeface="Roboto Thin" panose="02000000000000000000"/>
                <a:ea typeface="Roboto Thin" panose="02000000000000000000"/>
                <a:cs typeface="Roboto Thin" panose="02000000000000000000"/>
                <a:sym typeface="Roboto Thin" panose="020000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 panose="02000000000000000000"/>
              <a:buNone/>
              <a:defRPr sz="900">
                <a:solidFill>
                  <a:srgbClr val="0E2A47"/>
                </a:solidFill>
                <a:latin typeface="Roboto Thin" panose="02000000000000000000"/>
                <a:ea typeface="Roboto Thin" panose="02000000000000000000"/>
                <a:cs typeface="Roboto Thin" panose="02000000000000000000"/>
                <a:sym typeface="Roboto Thin" panose="020000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 panose="02000000000000000000"/>
              <a:buNone/>
              <a:defRPr sz="900">
                <a:solidFill>
                  <a:srgbClr val="0E2A47"/>
                </a:solidFill>
                <a:latin typeface="Roboto Thin" panose="02000000000000000000"/>
                <a:ea typeface="Roboto Thin" panose="02000000000000000000"/>
                <a:cs typeface="Roboto Thin" panose="02000000000000000000"/>
                <a:sym typeface="Roboto Thin" panose="020000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 panose="02000000000000000000"/>
              <a:buNone/>
              <a:defRPr sz="900">
                <a:solidFill>
                  <a:srgbClr val="0E2A47"/>
                </a:solidFill>
                <a:latin typeface="Roboto Thin" panose="02000000000000000000"/>
                <a:ea typeface="Roboto Thin" panose="02000000000000000000"/>
                <a:cs typeface="Roboto Thin" panose="02000000000000000000"/>
                <a:sym typeface="Roboto Thin" panose="020000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 panose="02000000000000000000"/>
              <a:buNone/>
              <a:defRPr sz="900">
                <a:solidFill>
                  <a:srgbClr val="0E2A47"/>
                </a:solidFill>
                <a:latin typeface="Roboto Thin" panose="02000000000000000000"/>
                <a:ea typeface="Roboto Thin" panose="02000000000000000000"/>
                <a:cs typeface="Roboto Thin" panose="02000000000000000000"/>
                <a:sym typeface="Roboto Thin" panose="020000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 panose="02000000000000000000"/>
              <a:buNone/>
              <a:defRPr sz="900">
                <a:solidFill>
                  <a:srgbClr val="0E2A47"/>
                </a:solidFill>
                <a:latin typeface="Roboto Thin" panose="02000000000000000000"/>
                <a:ea typeface="Roboto Thin" panose="02000000000000000000"/>
                <a:cs typeface="Roboto Thin" panose="02000000000000000000"/>
                <a:sym typeface="Roboto Thin" panose="02000000000000000000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marL="914400" lvl="1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marL="1371600" lvl="2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marL="1828800" lvl="3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marL="2743200" lvl="5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marL="3200400" lvl="6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marL="3657600" lvl="7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marL="4114800" lvl="8" indent="-2921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 panose="02000000000000000000"/>
              <a:buNone/>
              <a:defRPr sz="3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TITLE_1_1_2_1_1_1">
    <p:bg>
      <p:bgPr>
        <a:solidFill>
          <a:schemeClr val="accen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349375" y="1287500"/>
            <a:ext cx="683220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810000" y="14781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marL="914400" lvl="1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marL="1371600" lvl="2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marL="1828800" lvl="3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marL="2286000" lvl="4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marL="2743200" lvl="5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marL="3200400" lvl="6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marL="3657600" lvl="7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marL="4114800" lvl="8" indent="-2794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 panose="02000000000000000000"/>
              <a:buNone/>
              <a:defRPr sz="3000" b="0">
                <a:solidFill>
                  <a:srgbClr val="161234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 panose="02000000000000000000"/>
              <a:buNone/>
              <a:defRPr sz="3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 panose="02000000000000000000"/>
              <a:buNone/>
              <a:defRPr sz="36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 panose="00000009000000000000"/>
              <a:buNone/>
              <a:defRPr sz="1200">
                <a:solidFill>
                  <a:srgbClr val="FFFFFF"/>
                </a:solidFill>
                <a:latin typeface="Roboto Mono Thin" panose="00000009000000000000"/>
                <a:ea typeface="Roboto Mono Thin" panose="00000009000000000000"/>
                <a:cs typeface="Roboto Mono Thin" panose="00000009000000000000"/>
                <a:sym typeface="Roboto Mono Thin" panose="00000009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 panose="00000009000000000000"/>
              <a:buNone/>
              <a:defRPr sz="1200">
                <a:solidFill>
                  <a:srgbClr val="FFFFFF"/>
                </a:solidFill>
                <a:latin typeface="Roboto Mono Thin" panose="00000009000000000000"/>
                <a:ea typeface="Roboto Mono Thin" panose="00000009000000000000"/>
                <a:cs typeface="Roboto Mono Thin" panose="00000009000000000000"/>
                <a:sym typeface="Roboto Mono Thin" panose="00000009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 panose="00000009000000000000"/>
              <a:buNone/>
              <a:defRPr sz="1200">
                <a:solidFill>
                  <a:srgbClr val="FFFFFF"/>
                </a:solidFill>
                <a:latin typeface="Roboto Mono Thin" panose="00000009000000000000"/>
                <a:ea typeface="Roboto Mono Thin" panose="00000009000000000000"/>
                <a:cs typeface="Roboto Mono Thin" panose="00000009000000000000"/>
                <a:sym typeface="Roboto Mono Thin" panose="00000009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 panose="00000009000000000000"/>
              <a:buNone/>
              <a:defRPr sz="1200">
                <a:solidFill>
                  <a:srgbClr val="FFFFFF"/>
                </a:solidFill>
                <a:latin typeface="Roboto Mono Thin" panose="00000009000000000000"/>
                <a:ea typeface="Roboto Mono Thin" panose="00000009000000000000"/>
                <a:cs typeface="Roboto Mono Thin" panose="00000009000000000000"/>
                <a:sym typeface="Roboto Mono Thin" panose="00000009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 panose="00000009000000000000"/>
              <a:buNone/>
              <a:defRPr sz="1200">
                <a:solidFill>
                  <a:srgbClr val="FFFFFF"/>
                </a:solidFill>
                <a:latin typeface="Roboto Mono Thin" panose="00000009000000000000"/>
                <a:ea typeface="Roboto Mono Thin" panose="00000009000000000000"/>
                <a:cs typeface="Roboto Mono Thin" panose="00000009000000000000"/>
                <a:sym typeface="Roboto Mono Thin" panose="00000009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 panose="00000009000000000000"/>
              <a:buNone/>
              <a:defRPr sz="1200">
                <a:solidFill>
                  <a:srgbClr val="FFFFFF"/>
                </a:solidFill>
                <a:latin typeface="Roboto Mono Thin" panose="00000009000000000000"/>
                <a:ea typeface="Roboto Mono Thin" panose="00000009000000000000"/>
                <a:cs typeface="Roboto Mono Thin" panose="00000009000000000000"/>
                <a:sym typeface="Roboto Mono Thin" panose="00000009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 panose="00000009000000000000"/>
              <a:buNone/>
              <a:defRPr sz="1200">
                <a:solidFill>
                  <a:srgbClr val="FFFFFF"/>
                </a:solidFill>
                <a:latin typeface="Roboto Mono Thin" panose="00000009000000000000"/>
                <a:ea typeface="Roboto Mono Thin" panose="00000009000000000000"/>
                <a:cs typeface="Roboto Mono Thin" panose="00000009000000000000"/>
                <a:sym typeface="Roboto Mono Thin" panose="00000009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 panose="00000009000000000000"/>
              <a:buNone/>
              <a:defRPr sz="1200">
                <a:solidFill>
                  <a:srgbClr val="FFFFFF"/>
                </a:solidFill>
                <a:latin typeface="Roboto Mono Thin" panose="00000009000000000000"/>
                <a:ea typeface="Roboto Mono Thin" panose="00000009000000000000"/>
                <a:cs typeface="Roboto Mono Thin" panose="00000009000000000000"/>
                <a:sym typeface="Roboto Mono Thin" panose="00000009000000000000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 panose="02000000000000000000"/>
              <a:buNone/>
              <a:defRPr sz="3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 panose="00000500000000000000"/>
              <a:buNone/>
              <a:defRPr sz="1200">
                <a:solidFill>
                  <a:srgbClr val="0E2A47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 panose="00000500000000000000"/>
              <a:buNone/>
              <a:defRPr sz="1200">
                <a:solidFill>
                  <a:srgbClr val="0E2A47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 panose="00000500000000000000"/>
              <a:buNone/>
              <a:defRPr sz="1200">
                <a:solidFill>
                  <a:srgbClr val="0E2A47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 panose="00000500000000000000"/>
              <a:buNone/>
              <a:defRPr sz="1200">
                <a:solidFill>
                  <a:srgbClr val="0E2A47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 panose="00000500000000000000"/>
              <a:buNone/>
              <a:defRPr sz="1200">
                <a:solidFill>
                  <a:srgbClr val="0E2A47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 panose="00000500000000000000"/>
              <a:buNone/>
              <a:defRPr sz="1200">
                <a:solidFill>
                  <a:srgbClr val="0E2A47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 panose="00000500000000000000"/>
              <a:buNone/>
              <a:defRPr sz="1200">
                <a:solidFill>
                  <a:srgbClr val="0E2A47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 panose="02000000000000000000"/>
              <a:buNone/>
              <a:defRPr sz="3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 panose="02000000000000000000"/>
              <a:buNone/>
              <a:defRPr sz="3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 panose="02000000000000000000"/>
              <a:buNone/>
              <a:defRPr sz="3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 panose="02000000000000000000"/>
              <a:buNone/>
              <a:defRPr sz="3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 panose="02000000000000000000"/>
              <a:buNone/>
              <a:defRPr sz="280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 panose="02000503040000020004"/>
              <a:buNone/>
              <a:defRPr sz="2800" b="1">
                <a:solidFill>
                  <a:srgbClr val="FBFBFB"/>
                </a:solidFill>
                <a:latin typeface="Bree Serif" panose="02000503040000020004"/>
                <a:ea typeface="Bree Serif" panose="02000503040000020004"/>
                <a:cs typeface="Bree Serif" panose="02000503040000020004"/>
                <a:sym typeface="Bree Serif" panose="020005030400000200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 panose="02000503040000020004"/>
              <a:buNone/>
              <a:defRPr sz="2800" b="1">
                <a:solidFill>
                  <a:srgbClr val="FBFBFB"/>
                </a:solidFill>
                <a:latin typeface="Bree Serif" panose="02000503040000020004"/>
                <a:ea typeface="Bree Serif" panose="02000503040000020004"/>
                <a:cs typeface="Bree Serif" panose="02000503040000020004"/>
                <a:sym typeface="Bree Serif" panose="020005030400000200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 panose="02000503040000020004"/>
              <a:buNone/>
              <a:defRPr sz="2800" b="1">
                <a:solidFill>
                  <a:srgbClr val="FBFBFB"/>
                </a:solidFill>
                <a:latin typeface="Bree Serif" panose="02000503040000020004"/>
                <a:ea typeface="Bree Serif" panose="02000503040000020004"/>
                <a:cs typeface="Bree Serif" panose="02000503040000020004"/>
                <a:sym typeface="Bree Serif" panose="020005030400000200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 panose="02000503040000020004"/>
              <a:buNone/>
              <a:defRPr sz="2800" b="1">
                <a:solidFill>
                  <a:srgbClr val="FBFBFB"/>
                </a:solidFill>
                <a:latin typeface="Bree Serif" panose="02000503040000020004"/>
                <a:ea typeface="Bree Serif" panose="02000503040000020004"/>
                <a:cs typeface="Bree Serif" panose="02000503040000020004"/>
                <a:sym typeface="Bree Serif" panose="020005030400000200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 panose="02000503040000020004"/>
              <a:buNone/>
              <a:defRPr sz="2800" b="1">
                <a:solidFill>
                  <a:srgbClr val="FBFBFB"/>
                </a:solidFill>
                <a:latin typeface="Bree Serif" panose="02000503040000020004"/>
                <a:ea typeface="Bree Serif" panose="02000503040000020004"/>
                <a:cs typeface="Bree Serif" panose="02000503040000020004"/>
                <a:sym typeface="Bree Serif" panose="020005030400000200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 panose="02000503040000020004"/>
              <a:buNone/>
              <a:defRPr sz="2800" b="1">
                <a:solidFill>
                  <a:srgbClr val="FBFBFB"/>
                </a:solidFill>
                <a:latin typeface="Bree Serif" panose="02000503040000020004"/>
                <a:ea typeface="Bree Serif" panose="02000503040000020004"/>
                <a:cs typeface="Bree Serif" panose="02000503040000020004"/>
                <a:sym typeface="Bree Serif" panose="020005030400000200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 panose="02000503040000020004"/>
              <a:buNone/>
              <a:defRPr sz="2800" b="1">
                <a:solidFill>
                  <a:srgbClr val="FBFBFB"/>
                </a:solidFill>
                <a:latin typeface="Bree Serif" panose="02000503040000020004"/>
                <a:ea typeface="Bree Serif" panose="02000503040000020004"/>
                <a:cs typeface="Bree Serif" panose="02000503040000020004"/>
                <a:sym typeface="Bree Serif" panose="020005030400000200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 panose="02000503040000020004"/>
              <a:buNone/>
              <a:defRPr sz="2800" b="1">
                <a:solidFill>
                  <a:srgbClr val="FBFBFB"/>
                </a:solidFill>
                <a:latin typeface="Bree Serif" panose="02000503040000020004"/>
                <a:ea typeface="Bree Serif" panose="02000503040000020004"/>
                <a:cs typeface="Bree Serif" panose="02000503040000020004"/>
                <a:sym typeface="Bree Serif" panose="02000503040000020004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 panose="02000000000000000000"/>
              <a:buChar char="●"/>
              <a:defRPr sz="1800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 panose="02000000000000000000"/>
              <a:buChar char="○"/>
              <a:defRPr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 panose="02000000000000000000"/>
              <a:buChar char="■"/>
              <a:defRPr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 panose="02000000000000000000"/>
              <a:buChar char="●"/>
              <a:defRPr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 panose="02000000000000000000"/>
              <a:buChar char="○"/>
              <a:defRPr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 panose="02000000000000000000"/>
              <a:buChar char="■"/>
              <a:defRPr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 panose="02000000000000000000"/>
              <a:buChar char="●"/>
              <a:defRPr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 panose="02000000000000000000"/>
              <a:buChar char="○"/>
              <a:defRPr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 panose="02000000000000000000"/>
              <a:buChar char="■"/>
              <a:defRPr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237375" y="37430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accent1"/>
                </a:solidFill>
              </a:rPr>
              <a:t>Sistema Solución Logística.</a:t>
            </a:r>
            <a:br>
              <a:rPr lang="es-MX" dirty="0">
                <a:solidFill>
                  <a:schemeClr val="accent1"/>
                </a:solidFill>
              </a:rPr>
            </a:br>
            <a:r>
              <a:rPr lang="es-MX" sz="3600" dirty="0">
                <a:solidFill>
                  <a:schemeClr val="accent1"/>
                </a:solidFill>
              </a:rPr>
              <a:t>“EABMODEL”</a:t>
            </a:r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1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altLang="en-US" sz="3600" dirty="0"/>
              <a:t>Carta Gantt</a:t>
            </a:r>
          </a:p>
        </p:txBody>
      </p:sp>
      <p:sp>
        <p:nvSpPr>
          <p:cNvPr id="609" name="Google Shape;609;p31"/>
          <p:cNvSpPr txBox="1">
            <a:spLocks noGrp="1"/>
          </p:cNvSpPr>
          <p:nvPr>
            <p:ph type="title" idx="4294967295"/>
          </p:nvPr>
        </p:nvSpPr>
        <p:spPr>
          <a:xfrm>
            <a:off x="395605" y="1391920"/>
            <a:ext cx="8474710" cy="606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altLang="en-US">
                <a:solidFill>
                  <a:srgbClr val="FFFFFF"/>
                </a:solidFill>
              </a:rPr>
              <a:t>Planificacion - duracion: 5 semanas</a:t>
            </a:r>
          </a:p>
        </p:txBody>
      </p:sp>
      <p:cxnSp>
        <p:nvCxnSpPr>
          <p:cNvPr id="614" name="Google Shape;614;p3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n 2" descr="carta gantt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85" y="2139950"/>
            <a:ext cx="8559165" cy="27076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1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altLang="en-US" sz="3600" dirty="0"/>
              <a:t>Carta Gantt</a:t>
            </a:r>
          </a:p>
        </p:txBody>
      </p:sp>
      <p:sp>
        <p:nvSpPr>
          <p:cNvPr id="610" name="Google Shape;610;p31"/>
          <p:cNvSpPr txBox="1">
            <a:spLocks noGrp="1"/>
          </p:cNvSpPr>
          <p:nvPr>
            <p:ph type="ctrTitle" idx="4294967295"/>
          </p:nvPr>
        </p:nvSpPr>
        <p:spPr>
          <a:xfrm>
            <a:off x="6824075" y="2059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</a:rPr>
              <a:t>PROGRAMMING</a:t>
            </a:r>
            <a:endParaRPr sz="1200">
              <a:solidFill>
                <a:schemeClr val="accent1"/>
              </a:solidFill>
            </a:endParaRPr>
          </a:p>
        </p:txBody>
      </p:sp>
      <p:cxnSp>
        <p:nvCxnSpPr>
          <p:cNvPr id="614" name="Google Shape;614;p3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Imagen 0" descr="gannt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" y="2063750"/>
            <a:ext cx="8519795" cy="2865120"/>
          </a:xfrm>
          <a:prstGeom prst="rect">
            <a:avLst/>
          </a:prstGeom>
        </p:spPr>
      </p:pic>
      <p:sp>
        <p:nvSpPr>
          <p:cNvPr id="3" name="Google Shape;609;p31"/>
          <p:cNvSpPr txBox="1"/>
          <p:nvPr/>
        </p:nvSpPr>
        <p:spPr>
          <a:xfrm>
            <a:off x="467360" y="1449705"/>
            <a:ext cx="8474710" cy="6064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 panose="02000000000000000000"/>
              <a:buNone/>
              <a:defRPr sz="2800" b="0" i="0" u="none" strike="noStrike" cap="none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 panose="02000503040000020004"/>
              <a:buNone/>
              <a:defRPr sz="2800" b="1" i="0" u="none" strike="noStrike" cap="none">
                <a:solidFill>
                  <a:srgbClr val="FBFBFB"/>
                </a:solidFill>
                <a:latin typeface="Bree Serif" panose="02000503040000020004"/>
                <a:ea typeface="Bree Serif" panose="02000503040000020004"/>
                <a:cs typeface="Bree Serif" panose="02000503040000020004"/>
                <a:sym typeface="Bree Serif" panose="020005030400000200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 panose="02000503040000020004"/>
              <a:buNone/>
              <a:defRPr sz="2800" b="1" i="0" u="none" strike="noStrike" cap="none">
                <a:solidFill>
                  <a:srgbClr val="FBFBFB"/>
                </a:solidFill>
                <a:latin typeface="Bree Serif" panose="02000503040000020004"/>
                <a:ea typeface="Bree Serif" panose="02000503040000020004"/>
                <a:cs typeface="Bree Serif" panose="02000503040000020004"/>
                <a:sym typeface="Bree Serif" panose="020005030400000200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 panose="02000503040000020004"/>
              <a:buNone/>
              <a:defRPr sz="2800" b="1" i="0" u="none" strike="noStrike" cap="none">
                <a:solidFill>
                  <a:srgbClr val="FBFBFB"/>
                </a:solidFill>
                <a:latin typeface="Bree Serif" panose="02000503040000020004"/>
                <a:ea typeface="Bree Serif" panose="02000503040000020004"/>
                <a:cs typeface="Bree Serif" panose="02000503040000020004"/>
                <a:sym typeface="Bree Serif" panose="020005030400000200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 panose="02000503040000020004"/>
              <a:buNone/>
              <a:defRPr sz="2800" b="1" i="0" u="none" strike="noStrike" cap="none">
                <a:solidFill>
                  <a:srgbClr val="FBFBFB"/>
                </a:solidFill>
                <a:latin typeface="Bree Serif" panose="02000503040000020004"/>
                <a:ea typeface="Bree Serif" panose="02000503040000020004"/>
                <a:cs typeface="Bree Serif" panose="02000503040000020004"/>
                <a:sym typeface="Bree Serif" panose="020005030400000200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 panose="02000503040000020004"/>
              <a:buNone/>
              <a:defRPr sz="2800" b="1" i="0" u="none" strike="noStrike" cap="none">
                <a:solidFill>
                  <a:srgbClr val="FBFBFB"/>
                </a:solidFill>
                <a:latin typeface="Bree Serif" panose="02000503040000020004"/>
                <a:ea typeface="Bree Serif" panose="02000503040000020004"/>
                <a:cs typeface="Bree Serif" panose="02000503040000020004"/>
                <a:sym typeface="Bree Serif" panose="020005030400000200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 panose="02000503040000020004"/>
              <a:buNone/>
              <a:defRPr sz="2800" b="1" i="0" u="none" strike="noStrike" cap="none">
                <a:solidFill>
                  <a:srgbClr val="FBFBFB"/>
                </a:solidFill>
                <a:latin typeface="Bree Serif" panose="02000503040000020004"/>
                <a:ea typeface="Bree Serif" panose="02000503040000020004"/>
                <a:cs typeface="Bree Serif" panose="02000503040000020004"/>
                <a:sym typeface="Bree Serif" panose="020005030400000200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 panose="02000503040000020004"/>
              <a:buNone/>
              <a:defRPr sz="2800" b="1" i="0" u="none" strike="noStrike" cap="none">
                <a:solidFill>
                  <a:srgbClr val="FBFBFB"/>
                </a:solidFill>
                <a:latin typeface="Bree Serif" panose="02000503040000020004"/>
                <a:ea typeface="Bree Serif" panose="02000503040000020004"/>
                <a:cs typeface="Bree Serif" panose="02000503040000020004"/>
                <a:sym typeface="Bree Serif" panose="020005030400000200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 panose="02000503040000020004"/>
              <a:buNone/>
              <a:defRPr sz="2800" b="1" i="0" u="none" strike="noStrike" cap="none">
                <a:solidFill>
                  <a:srgbClr val="FBFBFB"/>
                </a:solidFill>
                <a:latin typeface="Bree Serif" panose="02000503040000020004"/>
                <a:ea typeface="Bree Serif" panose="02000503040000020004"/>
                <a:cs typeface="Bree Serif" panose="02000503040000020004"/>
                <a:sym typeface="Bree Serif" panose="020005030400000200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altLang="en-US">
                <a:solidFill>
                  <a:srgbClr val="FFFFFF"/>
                </a:solidFill>
              </a:rPr>
              <a:t>Diseño y desarrollo - duracion: 10 semanas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1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altLang="en-US" sz="3600" dirty="0"/>
              <a:t>Carta Gantt</a:t>
            </a:r>
          </a:p>
        </p:txBody>
      </p:sp>
      <p:cxnSp>
        <p:nvCxnSpPr>
          <p:cNvPr id="614" name="Google Shape;614;p3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609;p31"/>
          <p:cNvSpPr txBox="1"/>
          <p:nvPr/>
        </p:nvSpPr>
        <p:spPr>
          <a:xfrm>
            <a:off x="395605" y="1391920"/>
            <a:ext cx="8474710" cy="6064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 panose="02000000000000000000"/>
              <a:buNone/>
              <a:defRPr sz="2800" b="0" i="0" u="none" strike="noStrike" cap="none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 panose="02000503040000020004"/>
              <a:buNone/>
              <a:defRPr sz="2800" b="1" i="0" u="none" strike="noStrike" cap="none">
                <a:solidFill>
                  <a:srgbClr val="FBFBFB"/>
                </a:solidFill>
                <a:latin typeface="Bree Serif" panose="02000503040000020004"/>
                <a:ea typeface="Bree Serif" panose="02000503040000020004"/>
                <a:cs typeface="Bree Serif" panose="02000503040000020004"/>
                <a:sym typeface="Bree Serif" panose="020005030400000200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 panose="02000503040000020004"/>
              <a:buNone/>
              <a:defRPr sz="2800" b="1" i="0" u="none" strike="noStrike" cap="none">
                <a:solidFill>
                  <a:srgbClr val="FBFBFB"/>
                </a:solidFill>
                <a:latin typeface="Bree Serif" panose="02000503040000020004"/>
                <a:ea typeface="Bree Serif" panose="02000503040000020004"/>
                <a:cs typeface="Bree Serif" panose="02000503040000020004"/>
                <a:sym typeface="Bree Serif" panose="020005030400000200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 panose="02000503040000020004"/>
              <a:buNone/>
              <a:defRPr sz="2800" b="1" i="0" u="none" strike="noStrike" cap="none">
                <a:solidFill>
                  <a:srgbClr val="FBFBFB"/>
                </a:solidFill>
                <a:latin typeface="Bree Serif" panose="02000503040000020004"/>
                <a:ea typeface="Bree Serif" panose="02000503040000020004"/>
                <a:cs typeface="Bree Serif" panose="02000503040000020004"/>
                <a:sym typeface="Bree Serif" panose="020005030400000200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 panose="02000503040000020004"/>
              <a:buNone/>
              <a:defRPr sz="2800" b="1" i="0" u="none" strike="noStrike" cap="none">
                <a:solidFill>
                  <a:srgbClr val="FBFBFB"/>
                </a:solidFill>
                <a:latin typeface="Bree Serif" panose="02000503040000020004"/>
                <a:ea typeface="Bree Serif" panose="02000503040000020004"/>
                <a:cs typeface="Bree Serif" panose="02000503040000020004"/>
                <a:sym typeface="Bree Serif" panose="020005030400000200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 panose="02000503040000020004"/>
              <a:buNone/>
              <a:defRPr sz="2800" b="1" i="0" u="none" strike="noStrike" cap="none">
                <a:solidFill>
                  <a:srgbClr val="FBFBFB"/>
                </a:solidFill>
                <a:latin typeface="Bree Serif" panose="02000503040000020004"/>
                <a:ea typeface="Bree Serif" panose="02000503040000020004"/>
                <a:cs typeface="Bree Serif" panose="02000503040000020004"/>
                <a:sym typeface="Bree Serif" panose="020005030400000200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 panose="02000503040000020004"/>
              <a:buNone/>
              <a:defRPr sz="2800" b="1" i="0" u="none" strike="noStrike" cap="none">
                <a:solidFill>
                  <a:srgbClr val="FBFBFB"/>
                </a:solidFill>
                <a:latin typeface="Bree Serif" panose="02000503040000020004"/>
                <a:ea typeface="Bree Serif" panose="02000503040000020004"/>
                <a:cs typeface="Bree Serif" panose="02000503040000020004"/>
                <a:sym typeface="Bree Serif" panose="020005030400000200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 panose="02000503040000020004"/>
              <a:buNone/>
              <a:defRPr sz="2800" b="1" i="0" u="none" strike="noStrike" cap="none">
                <a:solidFill>
                  <a:srgbClr val="FBFBFB"/>
                </a:solidFill>
                <a:latin typeface="Bree Serif" panose="02000503040000020004"/>
                <a:ea typeface="Bree Serif" panose="02000503040000020004"/>
                <a:cs typeface="Bree Serif" panose="02000503040000020004"/>
                <a:sym typeface="Bree Serif" panose="020005030400000200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 panose="02000503040000020004"/>
              <a:buNone/>
              <a:defRPr sz="2800" b="1" i="0" u="none" strike="noStrike" cap="none">
                <a:solidFill>
                  <a:srgbClr val="FBFBFB"/>
                </a:solidFill>
                <a:latin typeface="Bree Serif" panose="02000503040000020004"/>
                <a:ea typeface="Bree Serif" panose="02000503040000020004"/>
                <a:cs typeface="Bree Serif" panose="02000503040000020004"/>
                <a:sym typeface="Bree Serif" panose="020005030400000200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altLang="en-US">
                <a:solidFill>
                  <a:srgbClr val="FFFFFF"/>
                </a:solidFill>
              </a:rPr>
              <a:t>Pruebas y despliegue - duracion: 3 semanas</a:t>
            </a:r>
          </a:p>
        </p:txBody>
      </p:sp>
      <p:pic>
        <p:nvPicPr>
          <p:cNvPr id="3" name="Imagen 2" descr="gantt 3 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85" y="2067560"/>
            <a:ext cx="8545830" cy="27419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1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altLang="en-US" sz="3600" dirty="0"/>
              <a:t>Arquitectura</a:t>
            </a:r>
          </a:p>
        </p:txBody>
      </p:sp>
      <p:cxnSp>
        <p:nvCxnSpPr>
          <p:cNvPr id="614" name="Google Shape;614;p3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372172"/>
            <a:ext cx="8656468" cy="338136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1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altLang="en-US" sz="3600" dirty="0"/>
              <a:t>Diseños Mockups</a:t>
            </a:r>
          </a:p>
        </p:txBody>
      </p:sp>
      <p:cxnSp>
        <p:nvCxnSpPr>
          <p:cNvPr id="614" name="Google Shape;614;p3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Imagen 4" descr="Imagen que contiene Diagrama&#10;&#10;Descripción generada automáticament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401964"/>
            <a:ext cx="1521894" cy="3404649"/>
          </a:xfrm>
          <a:prstGeom prst="rect">
            <a:avLst/>
          </a:prstGeom>
        </p:spPr>
      </p:pic>
      <p:pic>
        <p:nvPicPr>
          <p:cNvPr id="8" name="Imagen 7" descr="Texto, Carta&#10;&#10;Descripción generada automáticament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0279" y="1401962"/>
            <a:ext cx="1575934" cy="3404649"/>
          </a:xfrm>
          <a:prstGeom prst="rect">
            <a:avLst/>
          </a:prstGeom>
        </p:spPr>
      </p:pic>
      <p:pic>
        <p:nvPicPr>
          <p:cNvPr id="10" name="Imagen 9" descr="Diagrama, Dibujo de ingeniería&#10;&#10;Descripción generada automáticament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2898" y="1717255"/>
            <a:ext cx="3629402" cy="27740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4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altLang="en-US" sz="3600" dirty="0"/>
              <a:t>Tecnologías utilizadas</a:t>
            </a:r>
          </a:p>
        </p:txBody>
      </p:sp>
      <p:sp>
        <p:nvSpPr>
          <p:cNvPr id="667" name="Google Shape;667;p34"/>
          <p:cNvSpPr/>
          <p:nvPr/>
        </p:nvSpPr>
        <p:spPr>
          <a:xfrm>
            <a:off x="2716530" y="1412875"/>
            <a:ext cx="3940810" cy="3234690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34"/>
          <p:cNvSpPr/>
          <p:nvPr/>
        </p:nvSpPr>
        <p:spPr>
          <a:xfrm>
            <a:off x="2781850" y="1698625"/>
            <a:ext cx="3571800" cy="876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34"/>
          <p:cNvSpPr/>
          <p:nvPr/>
        </p:nvSpPr>
        <p:spPr>
          <a:xfrm>
            <a:off x="2786100" y="2671025"/>
            <a:ext cx="919800" cy="876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34"/>
          <p:cNvSpPr/>
          <p:nvPr/>
        </p:nvSpPr>
        <p:spPr>
          <a:xfrm>
            <a:off x="3795875" y="2671025"/>
            <a:ext cx="2557800" cy="876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1" name="Google Shape;671;p34"/>
          <p:cNvGrpSpPr/>
          <p:nvPr/>
        </p:nvGrpSpPr>
        <p:grpSpPr>
          <a:xfrm>
            <a:off x="2786120" y="3643425"/>
            <a:ext cx="3567611" cy="379200"/>
            <a:chOff x="1071175" y="3688175"/>
            <a:chExt cx="3257200" cy="379200"/>
          </a:xfrm>
        </p:grpSpPr>
        <p:sp>
          <p:nvSpPr>
            <p:cNvPr id="672" name="Google Shape;672;p34"/>
            <p:cNvSpPr/>
            <p:nvPr/>
          </p:nvSpPr>
          <p:spPr>
            <a:xfrm>
              <a:off x="10711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4"/>
            <p:cNvSpPr/>
            <p:nvPr/>
          </p:nvSpPr>
          <p:spPr>
            <a:xfrm>
              <a:off x="154742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4"/>
            <p:cNvSpPr/>
            <p:nvPr/>
          </p:nvSpPr>
          <p:spPr>
            <a:xfrm>
              <a:off x="20236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4"/>
            <p:cNvSpPr/>
            <p:nvPr/>
          </p:nvSpPr>
          <p:spPr>
            <a:xfrm>
              <a:off x="249992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4"/>
            <p:cNvSpPr/>
            <p:nvPr/>
          </p:nvSpPr>
          <p:spPr>
            <a:xfrm>
              <a:off x="29761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4"/>
            <p:cNvSpPr/>
            <p:nvPr/>
          </p:nvSpPr>
          <p:spPr>
            <a:xfrm>
              <a:off x="3446838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4"/>
            <p:cNvSpPr/>
            <p:nvPr/>
          </p:nvSpPr>
          <p:spPr>
            <a:xfrm>
              <a:off x="39230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79" name="Google Shape;679;p34"/>
          <p:cNvCxnSpPr/>
          <p:nvPr/>
        </p:nvCxnSpPr>
        <p:spPr>
          <a:xfrm>
            <a:off x="2800900" y="1717675"/>
            <a:ext cx="3552900" cy="838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0" name="Google Shape;680;p34"/>
          <p:cNvCxnSpPr/>
          <p:nvPr/>
        </p:nvCxnSpPr>
        <p:spPr>
          <a:xfrm rot="10800000" flipH="1">
            <a:off x="2810425" y="1703725"/>
            <a:ext cx="353640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1" name="Google Shape;681;p34"/>
          <p:cNvCxnSpPr/>
          <p:nvPr/>
        </p:nvCxnSpPr>
        <p:spPr>
          <a:xfrm>
            <a:off x="2788800" y="282257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2" name="Google Shape;682;p34"/>
          <p:cNvCxnSpPr/>
          <p:nvPr/>
        </p:nvCxnSpPr>
        <p:spPr>
          <a:xfrm>
            <a:off x="2788800" y="292735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3" name="Google Shape;683;p34"/>
          <p:cNvCxnSpPr/>
          <p:nvPr/>
        </p:nvCxnSpPr>
        <p:spPr>
          <a:xfrm>
            <a:off x="2788800" y="302737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4" name="Google Shape;684;p34"/>
          <p:cNvCxnSpPr/>
          <p:nvPr/>
        </p:nvCxnSpPr>
        <p:spPr>
          <a:xfrm>
            <a:off x="2788800" y="310917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5" name="Google Shape;685;p34"/>
          <p:cNvCxnSpPr/>
          <p:nvPr/>
        </p:nvCxnSpPr>
        <p:spPr>
          <a:xfrm>
            <a:off x="2788800" y="31949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6" name="Google Shape;686;p34"/>
          <p:cNvCxnSpPr/>
          <p:nvPr/>
        </p:nvCxnSpPr>
        <p:spPr>
          <a:xfrm>
            <a:off x="2788800" y="327585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7" name="Google Shape;687;p34"/>
          <p:cNvCxnSpPr/>
          <p:nvPr/>
        </p:nvCxnSpPr>
        <p:spPr>
          <a:xfrm>
            <a:off x="2788800" y="33473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8" name="Google Shape;688;p34"/>
          <p:cNvCxnSpPr/>
          <p:nvPr/>
        </p:nvCxnSpPr>
        <p:spPr>
          <a:xfrm>
            <a:off x="2788800" y="342812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9" name="Google Shape;689;p34"/>
          <p:cNvCxnSpPr/>
          <p:nvPr/>
        </p:nvCxnSpPr>
        <p:spPr>
          <a:xfrm>
            <a:off x="2781850" y="274552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0" name="Google Shape;690;p34"/>
          <p:cNvSpPr txBox="1">
            <a:spLocks noGrp="1"/>
          </p:cNvSpPr>
          <p:nvPr>
            <p:ph type="ctrTitle" idx="4294967295"/>
          </p:nvPr>
        </p:nvSpPr>
        <p:spPr>
          <a:xfrm>
            <a:off x="7512303" y="2055159"/>
            <a:ext cx="10641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altLang="en-US" sz="1600"/>
              <a:t>DJANGO</a:t>
            </a:r>
            <a:br>
              <a:rPr lang="es-MX" altLang="en-US" sz="1600"/>
            </a:br>
            <a:endParaRPr lang="es-MX" sz="1200"/>
          </a:p>
        </p:txBody>
      </p:sp>
      <p:sp>
        <p:nvSpPr>
          <p:cNvPr id="691" name="Google Shape;691;p34"/>
          <p:cNvSpPr txBox="1">
            <a:spLocks noGrp="1"/>
          </p:cNvSpPr>
          <p:nvPr>
            <p:ph type="ctrTitle" idx="4294967295"/>
          </p:nvPr>
        </p:nvSpPr>
        <p:spPr>
          <a:xfrm>
            <a:off x="340360" y="1959610"/>
            <a:ext cx="1478280" cy="5168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altLang="en-US" sz="1600"/>
              <a:t>HTML,CSS,</a:t>
            </a:r>
            <a:br>
              <a:rPr lang="es-MX" altLang="en-US" sz="1600"/>
            </a:br>
            <a:r>
              <a:rPr lang="es-MX" altLang="en-US" sz="1600"/>
              <a:t>JAVASCRIPT</a:t>
            </a:r>
          </a:p>
        </p:txBody>
      </p:sp>
      <p:sp>
        <p:nvSpPr>
          <p:cNvPr id="693" name="Google Shape;693;p34"/>
          <p:cNvSpPr txBox="1">
            <a:spLocks noGrp="1"/>
          </p:cNvSpPr>
          <p:nvPr>
            <p:ph type="ctrTitle" idx="4294967295"/>
          </p:nvPr>
        </p:nvSpPr>
        <p:spPr>
          <a:xfrm>
            <a:off x="251460" y="2654935"/>
            <a:ext cx="1424305" cy="3670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ym typeface="+mn-ea"/>
              </a:rPr>
              <a:t>LEAFLET.JS</a:t>
            </a:r>
          </a:p>
        </p:txBody>
      </p:sp>
      <p:cxnSp>
        <p:nvCxnSpPr>
          <p:cNvPr id="694" name="Google Shape;694;p34"/>
          <p:cNvCxnSpPr/>
          <p:nvPr/>
        </p:nvCxnSpPr>
        <p:spPr>
          <a:xfrm>
            <a:off x="1980215" y="2751875"/>
            <a:ext cx="1002000" cy="436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5" name="Google Shape;695;p34"/>
          <p:cNvCxnSpPr/>
          <p:nvPr/>
        </p:nvCxnSpPr>
        <p:spPr>
          <a:xfrm flipV="1">
            <a:off x="1889125" y="4083685"/>
            <a:ext cx="1092835" cy="285750"/>
          </a:xfrm>
          <a:prstGeom prst="bentConnector3">
            <a:avLst>
              <a:gd name="adj1" fmla="val 50029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6" name="Google Shape;696;p34"/>
          <p:cNvCxnSpPr/>
          <p:nvPr/>
        </p:nvCxnSpPr>
        <p:spPr>
          <a:xfrm rot="10800000" flipH="1">
            <a:off x="6156248" y="2210619"/>
            <a:ext cx="1234800" cy="295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7" name="Google Shape;697;p34"/>
          <p:cNvCxnSpPr/>
          <p:nvPr/>
        </p:nvCxnSpPr>
        <p:spPr>
          <a:xfrm>
            <a:off x="6217285" y="3428365"/>
            <a:ext cx="1073785" cy="778510"/>
          </a:xfrm>
          <a:prstGeom prst="bentConnector3">
            <a:avLst>
              <a:gd name="adj1" fmla="val 5003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8" name="Google Shape;698;p3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Cuadro de texto 3"/>
          <p:cNvSpPr txBox="1"/>
          <p:nvPr/>
        </p:nvSpPr>
        <p:spPr>
          <a:xfrm>
            <a:off x="323850" y="1344295"/>
            <a:ext cx="1905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altLang="en-US" sz="240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</a:rPr>
              <a:t>Fronted</a:t>
            </a:r>
          </a:p>
        </p:txBody>
      </p:sp>
      <p:sp>
        <p:nvSpPr>
          <p:cNvPr id="2" name="Cuadro de texto 1"/>
          <p:cNvSpPr txBox="1"/>
          <p:nvPr/>
        </p:nvSpPr>
        <p:spPr>
          <a:xfrm>
            <a:off x="6804025" y="1246505"/>
            <a:ext cx="22612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altLang="en-US" sz="240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</a:rPr>
              <a:t>Backend,</a:t>
            </a:r>
          </a:p>
          <a:p>
            <a:pPr algn="ctr"/>
            <a:r>
              <a:rPr lang="es-MX" altLang="en-US" sz="240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</a:rPr>
              <a:t>  comunicacion</a:t>
            </a:r>
          </a:p>
        </p:txBody>
      </p:sp>
      <p:cxnSp>
        <p:nvCxnSpPr>
          <p:cNvPr id="3" name="Google Shape;694;p34"/>
          <p:cNvCxnSpPr/>
          <p:nvPr/>
        </p:nvCxnSpPr>
        <p:spPr>
          <a:xfrm>
            <a:off x="1980215" y="2045120"/>
            <a:ext cx="1002000" cy="436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Cuadro de texto 4"/>
          <p:cNvSpPr txBox="1"/>
          <p:nvPr/>
        </p:nvSpPr>
        <p:spPr>
          <a:xfrm>
            <a:off x="44450" y="4300220"/>
            <a:ext cx="18173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dirty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+mn-ea"/>
              </a:rPr>
              <a:t>OpenStreetMap(OSM)</a:t>
            </a:r>
            <a:endParaRPr lang="es-MX" altLang="en-US" sz="1800" dirty="0">
              <a:solidFill>
                <a:srgbClr val="FFFFFF"/>
              </a:solidFill>
              <a:latin typeface="Roboto Black" panose="02000000000000000000"/>
              <a:ea typeface="Roboto Black" panose="02000000000000000000"/>
              <a:cs typeface="Roboto Black" panose="02000000000000000000"/>
              <a:sym typeface="+mn-ea"/>
            </a:endParaRPr>
          </a:p>
        </p:txBody>
      </p:sp>
      <p:cxnSp>
        <p:nvCxnSpPr>
          <p:cNvPr id="6" name="Google Shape;695;p34"/>
          <p:cNvCxnSpPr/>
          <p:nvPr/>
        </p:nvCxnSpPr>
        <p:spPr>
          <a:xfrm flipV="1">
            <a:off x="1835785" y="3536950"/>
            <a:ext cx="1092835" cy="285750"/>
          </a:xfrm>
          <a:prstGeom prst="bentConnector3">
            <a:avLst>
              <a:gd name="adj1" fmla="val 50029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Cuadro de texto 6"/>
          <p:cNvSpPr txBox="1"/>
          <p:nvPr/>
        </p:nvSpPr>
        <p:spPr>
          <a:xfrm>
            <a:off x="135890" y="3655695"/>
            <a:ext cx="17259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SzPts val="3000"/>
              <a:buFont typeface="Roboto Black" panose="02000000000000000000"/>
            </a:pPr>
            <a:r>
              <a:rPr lang="es-MX" sz="1600" dirty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</a:rPr>
              <a:t>API de geolocalizacion</a:t>
            </a:r>
          </a:p>
        </p:txBody>
      </p:sp>
      <p:cxnSp>
        <p:nvCxnSpPr>
          <p:cNvPr id="8" name="Google Shape;696;p34"/>
          <p:cNvCxnSpPr/>
          <p:nvPr/>
        </p:nvCxnSpPr>
        <p:spPr>
          <a:xfrm rot="10800000" flipH="1">
            <a:off x="6217208" y="2718619"/>
            <a:ext cx="1234800" cy="295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Cuadro de texto 8"/>
          <p:cNvSpPr txBox="1"/>
          <p:nvPr/>
        </p:nvSpPr>
        <p:spPr>
          <a:xfrm>
            <a:off x="7524115" y="2654935"/>
            <a:ext cx="12439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altLang="en-US" sz="160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</a:rPr>
              <a:t>NGROK</a:t>
            </a:r>
          </a:p>
        </p:txBody>
      </p:sp>
      <p:sp>
        <p:nvSpPr>
          <p:cNvPr id="11" name="Cuadro de texto 10"/>
          <p:cNvSpPr txBox="1"/>
          <p:nvPr/>
        </p:nvSpPr>
        <p:spPr>
          <a:xfrm>
            <a:off x="7308215" y="4022725"/>
            <a:ext cx="2143760" cy="5219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altLang="en-US" sz="160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</a:rPr>
              <a:t>API del navegador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6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altLang="en-US" sz="3600" dirty="0"/>
              <a:t>Resultados obtenidos</a:t>
            </a:r>
          </a:p>
        </p:txBody>
      </p:sp>
      <p:sp>
        <p:nvSpPr>
          <p:cNvPr id="983" name="Google Shape;983;p36"/>
          <p:cNvSpPr/>
          <p:nvPr/>
        </p:nvSpPr>
        <p:spPr>
          <a:xfrm>
            <a:off x="4298319" y="4289322"/>
            <a:ext cx="406531" cy="701131"/>
          </a:xfrm>
          <a:custGeom>
            <a:avLst/>
            <a:gdLst/>
            <a:ahLst/>
            <a:cxnLst/>
            <a:rect l="l" t="t" r="r" b="b"/>
            <a:pathLst>
              <a:path w="20506" h="35366" extrusionOk="0">
                <a:moveTo>
                  <a:pt x="7531" y="1"/>
                </a:moveTo>
                <a:cubicBezTo>
                  <a:pt x="7092" y="1"/>
                  <a:pt x="6629" y="79"/>
                  <a:pt x="6424" y="248"/>
                </a:cubicBezTo>
                <a:cubicBezTo>
                  <a:pt x="5943" y="604"/>
                  <a:pt x="5943" y="1964"/>
                  <a:pt x="5943" y="2048"/>
                </a:cubicBezTo>
                <a:lnTo>
                  <a:pt x="5943" y="15920"/>
                </a:lnTo>
                <a:cubicBezTo>
                  <a:pt x="5399" y="15648"/>
                  <a:pt x="4415" y="14246"/>
                  <a:pt x="4269" y="14204"/>
                </a:cubicBezTo>
                <a:cubicBezTo>
                  <a:pt x="5231" y="9162"/>
                  <a:pt x="3181" y="8241"/>
                  <a:pt x="3097" y="8241"/>
                </a:cubicBezTo>
                <a:cubicBezTo>
                  <a:pt x="3029" y="8210"/>
                  <a:pt x="2954" y="8194"/>
                  <a:pt x="2877" y="8194"/>
                </a:cubicBezTo>
                <a:cubicBezTo>
                  <a:pt x="2696" y="8194"/>
                  <a:pt x="2510" y="8286"/>
                  <a:pt x="2407" y="8492"/>
                </a:cubicBezTo>
                <a:cubicBezTo>
                  <a:pt x="1653" y="9852"/>
                  <a:pt x="524" y="11338"/>
                  <a:pt x="210" y="12886"/>
                </a:cubicBezTo>
                <a:cubicBezTo>
                  <a:pt x="0" y="13869"/>
                  <a:pt x="2428" y="21883"/>
                  <a:pt x="4813" y="24101"/>
                </a:cubicBezTo>
                <a:cubicBezTo>
                  <a:pt x="6131" y="25357"/>
                  <a:pt x="6863" y="26926"/>
                  <a:pt x="8056" y="28286"/>
                </a:cubicBezTo>
                <a:cubicBezTo>
                  <a:pt x="9479" y="29939"/>
                  <a:pt x="9835" y="32596"/>
                  <a:pt x="10420" y="34647"/>
                </a:cubicBezTo>
                <a:cubicBezTo>
                  <a:pt x="10462" y="34751"/>
                  <a:pt x="10504" y="34814"/>
                  <a:pt x="10567" y="34877"/>
                </a:cubicBezTo>
                <a:cubicBezTo>
                  <a:pt x="10615" y="35133"/>
                  <a:pt x="10860" y="35366"/>
                  <a:pt x="11160" y="35366"/>
                </a:cubicBezTo>
                <a:cubicBezTo>
                  <a:pt x="11252" y="35366"/>
                  <a:pt x="11348" y="35344"/>
                  <a:pt x="11446" y="35295"/>
                </a:cubicBezTo>
                <a:cubicBezTo>
                  <a:pt x="14291" y="33852"/>
                  <a:pt x="20254" y="31194"/>
                  <a:pt x="20296" y="31090"/>
                </a:cubicBezTo>
                <a:cubicBezTo>
                  <a:pt x="20422" y="30943"/>
                  <a:pt x="20506" y="30776"/>
                  <a:pt x="20401" y="30525"/>
                </a:cubicBezTo>
                <a:cubicBezTo>
                  <a:pt x="20024" y="29520"/>
                  <a:pt x="19187" y="28390"/>
                  <a:pt x="18685" y="27365"/>
                </a:cubicBezTo>
                <a:cubicBezTo>
                  <a:pt x="18392" y="26737"/>
                  <a:pt x="18476" y="26005"/>
                  <a:pt x="18894" y="25461"/>
                </a:cubicBezTo>
                <a:cubicBezTo>
                  <a:pt x="19083" y="25231"/>
                  <a:pt x="19250" y="24959"/>
                  <a:pt x="19418" y="24729"/>
                </a:cubicBezTo>
                <a:cubicBezTo>
                  <a:pt x="19669" y="24352"/>
                  <a:pt x="19899" y="23996"/>
                  <a:pt x="20087" y="23599"/>
                </a:cubicBezTo>
                <a:cubicBezTo>
                  <a:pt x="20234" y="23264"/>
                  <a:pt x="20359" y="22427"/>
                  <a:pt x="20359" y="22302"/>
                </a:cubicBezTo>
                <a:cubicBezTo>
                  <a:pt x="20359" y="22302"/>
                  <a:pt x="20464" y="12928"/>
                  <a:pt x="20464" y="12781"/>
                </a:cubicBezTo>
                <a:cubicBezTo>
                  <a:pt x="20422" y="11944"/>
                  <a:pt x="19920" y="11212"/>
                  <a:pt x="19146" y="10898"/>
                </a:cubicBezTo>
                <a:cubicBezTo>
                  <a:pt x="18908" y="10798"/>
                  <a:pt x="18656" y="10751"/>
                  <a:pt x="18398" y="10751"/>
                </a:cubicBezTo>
                <a:cubicBezTo>
                  <a:pt x="18223" y="10751"/>
                  <a:pt x="18046" y="10772"/>
                  <a:pt x="17869" y="10815"/>
                </a:cubicBezTo>
                <a:cubicBezTo>
                  <a:pt x="17514" y="10898"/>
                  <a:pt x="17262" y="11066"/>
                  <a:pt x="16928" y="11254"/>
                </a:cubicBezTo>
                <a:cubicBezTo>
                  <a:pt x="16489" y="10716"/>
                  <a:pt x="15814" y="10484"/>
                  <a:pt x="15099" y="10484"/>
                </a:cubicBezTo>
                <a:cubicBezTo>
                  <a:pt x="14451" y="10484"/>
                  <a:pt x="13770" y="10675"/>
                  <a:pt x="13203" y="11003"/>
                </a:cubicBezTo>
                <a:cubicBezTo>
                  <a:pt x="12771" y="10589"/>
                  <a:pt x="12202" y="10412"/>
                  <a:pt x="11602" y="10412"/>
                </a:cubicBezTo>
                <a:cubicBezTo>
                  <a:pt x="10777" y="10412"/>
                  <a:pt x="9894" y="10745"/>
                  <a:pt x="9228" y="11254"/>
                </a:cubicBezTo>
                <a:lnTo>
                  <a:pt x="9144" y="11338"/>
                </a:lnTo>
                <a:lnTo>
                  <a:pt x="9144" y="2152"/>
                </a:lnTo>
                <a:cubicBezTo>
                  <a:pt x="9144" y="1964"/>
                  <a:pt x="9060" y="374"/>
                  <a:pt x="8349" y="123"/>
                </a:cubicBezTo>
                <a:cubicBezTo>
                  <a:pt x="8163" y="43"/>
                  <a:pt x="7853" y="1"/>
                  <a:pt x="75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36"/>
          <p:cNvSpPr/>
          <p:nvPr/>
        </p:nvSpPr>
        <p:spPr>
          <a:xfrm>
            <a:off x="4482078" y="4900692"/>
            <a:ext cx="263851" cy="116175"/>
          </a:xfrm>
          <a:custGeom>
            <a:avLst/>
            <a:gdLst/>
            <a:ahLst/>
            <a:cxnLst/>
            <a:rect l="l" t="t" r="r" b="b"/>
            <a:pathLst>
              <a:path w="13309" h="5860" extrusionOk="0">
                <a:moveTo>
                  <a:pt x="1" y="5859"/>
                </a:moveTo>
                <a:lnTo>
                  <a:pt x="13308" y="1"/>
                </a:lnTo>
              </a:path>
            </a:pathLst>
          </a:custGeom>
          <a:solidFill>
            <a:srgbClr val="AADD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36"/>
          <p:cNvSpPr/>
          <p:nvPr/>
        </p:nvSpPr>
        <p:spPr>
          <a:xfrm>
            <a:off x="4461341" y="4823949"/>
            <a:ext cx="397828" cy="385378"/>
          </a:xfrm>
          <a:custGeom>
            <a:avLst/>
            <a:gdLst/>
            <a:ahLst/>
            <a:cxnLst/>
            <a:rect l="l" t="t" r="r" b="b"/>
            <a:pathLst>
              <a:path w="20067" h="19439" extrusionOk="0">
                <a:moveTo>
                  <a:pt x="12241" y="1"/>
                </a:moveTo>
                <a:lnTo>
                  <a:pt x="0" y="5336"/>
                </a:lnTo>
                <a:lnTo>
                  <a:pt x="5169" y="19439"/>
                </a:lnTo>
                <a:lnTo>
                  <a:pt x="20066" y="19439"/>
                </a:lnTo>
                <a:lnTo>
                  <a:pt x="1224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36"/>
          <p:cNvSpPr/>
          <p:nvPr/>
        </p:nvSpPr>
        <p:spPr>
          <a:xfrm>
            <a:off x="4482078" y="4900692"/>
            <a:ext cx="392020" cy="319004"/>
          </a:xfrm>
          <a:custGeom>
            <a:avLst/>
            <a:gdLst/>
            <a:ahLst/>
            <a:cxnLst/>
            <a:rect l="l" t="t" r="r" b="b"/>
            <a:pathLst>
              <a:path w="19774" h="16091" extrusionOk="0">
                <a:moveTo>
                  <a:pt x="13329" y="1"/>
                </a:moveTo>
                <a:lnTo>
                  <a:pt x="1" y="5859"/>
                </a:lnTo>
                <a:lnTo>
                  <a:pt x="3746" y="16091"/>
                </a:lnTo>
                <a:lnTo>
                  <a:pt x="19773" y="16091"/>
                </a:lnTo>
                <a:lnTo>
                  <a:pt x="133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36"/>
          <p:cNvSpPr/>
          <p:nvPr/>
        </p:nvSpPr>
        <p:spPr>
          <a:xfrm>
            <a:off x="4491198" y="4953784"/>
            <a:ext cx="23671" cy="23671"/>
          </a:xfrm>
          <a:custGeom>
            <a:avLst/>
            <a:gdLst/>
            <a:ahLst/>
            <a:cxnLst/>
            <a:rect l="l" t="t" r="r" b="b"/>
            <a:pathLst>
              <a:path w="1194" h="1194" extrusionOk="0">
                <a:moveTo>
                  <a:pt x="587" y="1"/>
                </a:moveTo>
                <a:cubicBezTo>
                  <a:pt x="252" y="1"/>
                  <a:pt x="1" y="252"/>
                  <a:pt x="1" y="608"/>
                </a:cubicBezTo>
                <a:cubicBezTo>
                  <a:pt x="1" y="942"/>
                  <a:pt x="252" y="1193"/>
                  <a:pt x="587" y="1193"/>
                </a:cubicBezTo>
                <a:cubicBezTo>
                  <a:pt x="942" y="1193"/>
                  <a:pt x="1194" y="942"/>
                  <a:pt x="1194" y="608"/>
                </a:cubicBezTo>
                <a:cubicBezTo>
                  <a:pt x="1194" y="294"/>
                  <a:pt x="942" y="1"/>
                  <a:pt x="5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98" name="Google Shape;998;p36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4" name="Tabla 3"/>
          <p:cNvGraphicFramePr/>
          <p:nvPr>
            <p:custDataLst>
              <p:tags r:id="rId1"/>
            </p:custDataLst>
          </p:nvPr>
        </p:nvGraphicFramePr>
        <p:xfrm>
          <a:off x="310515" y="1491615"/>
          <a:ext cx="85217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457200" indent="-342900" algn="ctr">
                        <a:buSzPts val="1100"/>
                        <a:buNone/>
                      </a:pPr>
                      <a:r>
                        <a:rPr lang="es-MX" sz="1600" b="0" dirty="0">
                          <a:solidFill>
                            <a:schemeClr val="tx1"/>
                          </a:solidFill>
                          <a:latin typeface="Roboto Light" panose="02000000000000000000"/>
                          <a:ea typeface="Roboto Light" panose="02000000000000000000"/>
                          <a:cs typeface="Roboto Light" panose="02000000000000000000"/>
                        </a:rPr>
                        <a:t>Modulos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342900" algn="ctr">
                        <a:buSzPts val="1100"/>
                        <a:buNone/>
                      </a:pPr>
                      <a:r>
                        <a:rPr lang="es-MX" sz="1600" b="0" dirty="0">
                          <a:solidFill>
                            <a:schemeClr val="tx1"/>
                          </a:solidFill>
                          <a:latin typeface="Roboto Light" panose="02000000000000000000"/>
                          <a:ea typeface="Roboto Light" panose="02000000000000000000"/>
                          <a:cs typeface="Roboto Light" panose="02000000000000000000"/>
                        </a:rPr>
                        <a:t>Avances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indent="-342900" algn="l">
                        <a:buSzPts val="1100"/>
                        <a:buNone/>
                      </a:pPr>
                      <a:r>
                        <a:rPr lang="es-MX" sz="1600" dirty="0">
                          <a:solidFill>
                            <a:schemeClr val="tx1"/>
                          </a:solidFill>
                          <a:latin typeface="Roboto Light" panose="02000000000000000000"/>
                          <a:ea typeface="Roboto Light" panose="02000000000000000000"/>
                          <a:cs typeface="Roboto Light" panose="02000000000000000000"/>
                        </a:rPr>
                        <a:t>Inicio de sesion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342900" algn="l">
                        <a:buSzPts val="1100"/>
                        <a:buNone/>
                      </a:pPr>
                      <a:r>
                        <a:rPr lang="es-MX" sz="1600" dirty="0">
                          <a:solidFill>
                            <a:schemeClr val="tx1"/>
                          </a:solidFill>
                          <a:latin typeface="Roboto Light" panose="02000000000000000000"/>
                          <a:ea typeface="Roboto Light" panose="02000000000000000000"/>
                          <a:cs typeface="Roboto Light" panose="02000000000000000000"/>
                        </a:rPr>
                        <a:t>Completado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indent="-342900" algn="l">
                        <a:buSzPts val="1100"/>
                        <a:buNone/>
                      </a:pPr>
                      <a:r>
                        <a:rPr lang="es-MX" sz="1600" dirty="0">
                          <a:solidFill>
                            <a:schemeClr val="tx1"/>
                          </a:solidFill>
                          <a:latin typeface="Roboto Light" panose="02000000000000000000"/>
                          <a:ea typeface="Roboto Light" panose="02000000000000000000"/>
                          <a:cs typeface="Roboto Light" panose="02000000000000000000"/>
                        </a:rPr>
                        <a:t>Modulo de geolocalizacion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342900" algn="l">
                        <a:buSzPts val="1100"/>
                        <a:buNone/>
                      </a:pPr>
                      <a:r>
                        <a:rPr lang="es-MX" sz="1600" dirty="0">
                          <a:solidFill>
                            <a:schemeClr val="tx1"/>
                          </a:solidFill>
                          <a:latin typeface="Roboto Light" panose="02000000000000000000"/>
                          <a:ea typeface="Roboto Light" panose="02000000000000000000"/>
                          <a:cs typeface="Roboto Light" panose="02000000000000000000"/>
                        </a:rPr>
                        <a:t>Completado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indent="-342900" algn="l">
                        <a:buSzPts val="1100"/>
                        <a:buNone/>
                      </a:pPr>
                      <a:r>
                        <a:rPr lang="es-MX" sz="1600" dirty="0">
                          <a:solidFill>
                            <a:schemeClr val="tx1"/>
                          </a:solidFill>
                          <a:latin typeface="Roboto Light" panose="02000000000000000000"/>
                          <a:ea typeface="Roboto Light" panose="02000000000000000000"/>
                          <a:cs typeface="Roboto Light" panose="02000000000000000000"/>
                        </a:rPr>
                        <a:t>Modulo de viajes historico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342900" algn="l">
                        <a:buSzPts val="1100"/>
                        <a:buNone/>
                      </a:pPr>
                      <a:r>
                        <a:rPr lang="es-MX" sz="1600" dirty="0">
                          <a:solidFill>
                            <a:schemeClr val="tx1"/>
                          </a:solidFill>
                          <a:latin typeface="Roboto Light" panose="02000000000000000000"/>
                          <a:ea typeface="Roboto Light" panose="02000000000000000000"/>
                          <a:cs typeface="Roboto Light" panose="02000000000000000000"/>
                        </a:rPr>
                        <a:t>Completado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indent="-342900" algn="l">
                        <a:buSzPts val="1100"/>
                        <a:buNone/>
                      </a:pPr>
                      <a:r>
                        <a:rPr lang="es-MX" sz="1600" dirty="0">
                          <a:solidFill>
                            <a:schemeClr val="tx1"/>
                          </a:solidFill>
                          <a:latin typeface="Roboto Light" panose="02000000000000000000"/>
                          <a:ea typeface="Roboto Light" panose="02000000000000000000"/>
                          <a:cs typeface="Roboto Light" panose="02000000000000000000"/>
                        </a:rPr>
                        <a:t>Modulo de creacion de conductor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342900" algn="l">
                        <a:buSzPts val="1100"/>
                        <a:buNone/>
                      </a:pPr>
                      <a:r>
                        <a:rPr lang="es-MX" sz="1600" dirty="0">
                          <a:solidFill>
                            <a:schemeClr val="tx1"/>
                          </a:solidFill>
                          <a:latin typeface="Roboto Light" panose="02000000000000000000"/>
                          <a:ea typeface="Roboto Light" panose="02000000000000000000"/>
                          <a:cs typeface="Roboto Light" panose="02000000000000000000"/>
                        </a:rPr>
                        <a:t>Completado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indent="-342900" algn="l">
                        <a:buSzPts val="1100"/>
                        <a:buNone/>
                      </a:pPr>
                      <a:r>
                        <a:rPr lang="es-MX" sz="1600" dirty="0">
                          <a:solidFill>
                            <a:schemeClr val="tx1"/>
                          </a:solidFill>
                          <a:latin typeface="Roboto Light" panose="02000000000000000000"/>
                          <a:ea typeface="Roboto Light" panose="02000000000000000000"/>
                          <a:cs typeface="Roboto Light" panose="02000000000000000000"/>
                        </a:rPr>
                        <a:t>Modulo de creacion de transporte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342900" algn="l">
                        <a:buSzPts val="1100"/>
                        <a:buNone/>
                      </a:pPr>
                      <a:r>
                        <a:rPr lang="es-MX" sz="1600" dirty="0">
                          <a:solidFill>
                            <a:schemeClr val="tx1"/>
                          </a:solidFill>
                          <a:latin typeface="Roboto Light" panose="02000000000000000000"/>
                          <a:ea typeface="Roboto Light" panose="02000000000000000000"/>
                          <a:cs typeface="Roboto Light" panose="02000000000000000000"/>
                        </a:rPr>
                        <a:t>Completado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indent="-342900" algn="l">
                        <a:buSzPts val="1100"/>
                        <a:buNone/>
                      </a:pPr>
                      <a:r>
                        <a:rPr lang="es-MX" sz="1600" dirty="0">
                          <a:solidFill>
                            <a:schemeClr val="tx1"/>
                          </a:solidFill>
                          <a:latin typeface="Roboto Light" panose="02000000000000000000"/>
                          <a:ea typeface="Roboto Light" panose="02000000000000000000"/>
                          <a:cs typeface="Roboto Light" panose="02000000000000000000"/>
                        </a:rPr>
                        <a:t>Modulo estadistico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342900" algn="l">
                        <a:buSzPts val="1100"/>
                        <a:buNone/>
                      </a:pPr>
                      <a:r>
                        <a:rPr lang="es-MX" sz="1600" dirty="0">
                          <a:solidFill>
                            <a:schemeClr val="tx1"/>
                          </a:solidFill>
                          <a:latin typeface="Roboto Light" panose="02000000000000000000"/>
                          <a:ea typeface="Roboto Light" panose="02000000000000000000"/>
                          <a:cs typeface="Roboto Light" panose="02000000000000000000"/>
                        </a:rPr>
                        <a:t>Completado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5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altLang="en-US" sz="3600" dirty="0"/>
              <a:t>Video demostración</a:t>
            </a:r>
          </a:p>
        </p:txBody>
      </p:sp>
      <p:grpSp>
        <p:nvGrpSpPr>
          <p:cNvPr id="705" name="Google Shape;705;p35"/>
          <p:cNvGrpSpPr/>
          <p:nvPr/>
        </p:nvGrpSpPr>
        <p:grpSpPr>
          <a:xfrm>
            <a:off x="3188606" y="1615717"/>
            <a:ext cx="2766826" cy="2406017"/>
            <a:chOff x="778775" y="238125"/>
            <a:chExt cx="6020075" cy="5235025"/>
          </a:xfrm>
        </p:grpSpPr>
        <p:sp>
          <p:nvSpPr>
            <p:cNvPr id="706" name="Google Shape;706;p35"/>
            <p:cNvSpPr/>
            <p:nvPr/>
          </p:nvSpPr>
          <p:spPr>
            <a:xfrm>
              <a:off x="880950" y="921300"/>
              <a:ext cx="5815700" cy="4551850"/>
            </a:xfrm>
            <a:custGeom>
              <a:avLst/>
              <a:gdLst/>
              <a:ahLst/>
              <a:cxnLst/>
              <a:rect l="l" t="t" r="r" b="b"/>
              <a:pathLst>
                <a:path w="232628" h="182074" extrusionOk="0">
                  <a:moveTo>
                    <a:pt x="116314" y="1"/>
                  </a:moveTo>
                  <a:cubicBezTo>
                    <a:pt x="77422" y="1"/>
                    <a:pt x="38531" y="3054"/>
                    <a:pt x="0" y="9160"/>
                  </a:cubicBezTo>
                  <a:lnTo>
                    <a:pt x="0" y="182073"/>
                  </a:lnTo>
                  <a:cubicBezTo>
                    <a:pt x="38531" y="175967"/>
                    <a:pt x="77422" y="172914"/>
                    <a:pt x="116314" y="172914"/>
                  </a:cubicBezTo>
                  <a:cubicBezTo>
                    <a:pt x="155206" y="172914"/>
                    <a:pt x="194098" y="175967"/>
                    <a:pt x="232628" y="182073"/>
                  </a:cubicBezTo>
                  <a:lnTo>
                    <a:pt x="232628" y="9160"/>
                  </a:lnTo>
                  <a:cubicBezTo>
                    <a:pt x="194098" y="3054"/>
                    <a:pt x="155206" y="1"/>
                    <a:pt x="116314" y="1"/>
                  </a:cubicBezTo>
                  <a:close/>
                </a:path>
              </a:pathLst>
            </a:custGeom>
            <a:solidFill>
              <a:srgbClr val="B3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5"/>
            <p:cNvSpPr/>
            <p:nvPr/>
          </p:nvSpPr>
          <p:spPr>
            <a:xfrm>
              <a:off x="778775" y="238125"/>
              <a:ext cx="6020075" cy="4977075"/>
            </a:xfrm>
            <a:custGeom>
              <a:avLst/>
              <a:gdLst/>
              <a:ahLst/>
              <a:cxnLst/>
              <a:rect l="l" t="t" r="r" b="b"/>
              <a:pathLst>
                <a:path w="240803" h="199083" extrusionOk="0">
                  <a:moveTo>
                    <a:pt x="0" y="0"/>
                  </a:moveTo>
                  <a:lnTo>
                    <a:pt x="0" y="199082"/>
                  </a:lnTo>
                  <a:lnTo>
                    <a:pt x="240802" y="199082"/>
                  </a:lnTo>
                  <a:lnTo>
                    <a:pt x="2408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5"/>
            <p:cNvSpPr/>
            <p:nvPr/>
          </p:nvSpPr>
          <p:spPr>
            <a:xfrm>
              <a:off x="1055400" y="454950"/>
              <a:ext cx="5465550" cy="3119100"/>
            </a:xfrm>
            <a:custGeom>
              <a:avLst/>
              <a:gdLst/>
              <a:ahLst/>
              <a:cxnLst/>
              <a:rect l="l" t="t" r="r" b="b"/>
              <a:pathLst>
                <a:path w="218622" h="124764" extrusionOk="0">
                  <a:moveTo>
                    <a:pt x="1" y="0"/>
                  </a:moveTo>
                  <a:lnTo>
                    <a:pt x="1" y="124763"/>
                  </a:lnTo>
                  <a:lnTo>
                    <a:pt x="218622" y="124763"/>
                  </a:lnTo>
                  <a:lnTo>
                    <a:pt x="218622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5"/>
            <p:cNvSpPr/>
            <p:nvPr/>
          </p:nvSpPr>
          <p:spPr>
            <a:xfrm>
              <a:off x="1170050" y="3102975"/>
              <a:ext cx="5237500" cy="51125"/>
            </a:xfrm>
            <a:custGeom>
              <a:avLst/>
              <a:gdLst/>
              <a:ahLst/>
              <a:cxnLst/>
              <a:rect l="l" t="t" r="r" b="b"/>
              <a:pathLst>
                <a:path w="209500" h="2045" extrusionOk="0">
                  <a:moveTo>
                    <a:pt x="0" y="1"/>
                  </a:moveTo>
                  <a:lnTo>
                    <a:pt x="0" y="2044"/>
                  </a:lnTo>
                  <a:lnTo>
                    <a:pt x="209500" y="2044"/>
                  </a:lnTo>
                  <a:lnTo>
                    <a:pt x="2095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5"/>
            <p:cNvSpPr/>
            <p:nvPr/>
          </p:nvSpPr>
          <p:spPr>
            <a:xfrm>
              <a:off x="1170050" y="3102975"/>
              <a:ext cx="3663650" cy="51125"/>
            </a:xfrm>
            <a:custGeom>
              <a:avLst/>
              <a:gdLst/>
              <a:ahLst/>
              <a:cxnLst/>
              <a:rect l="l" t="t" r="r" b="b"/>
              <a:pathLst>
                <a:path w="146546" h="2045" extrusionOk="0">
                  <a:moveTo>
                    <a:pt x="0" y="1"/>
                  </a:moveTo>
                  <a:lnTo>
                    <a:pt x="0" y="2044"/>
                  </a:lnTo>
                  <a:lnTo>
                    <a:pt x="146545" y="2044"/>
                  </a:lnTo>
                  <a:lnTo>
                    <a:pt x="1465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3305925" y="1273650"/>
              <a:ext cx="965775" cy="965775"/>
            </a:xfrm>
            <a:custGeom>
              <a:avLst/>
              <a:gdLst/>
              <a:ahLst/>
              <a:cxnLst/>
              <a:rect l="l" t="t" r="r" b="b"/>
              <a:pathLst>
                <a:path w="38631" h="38631" extrusionOk="0">
                  <a:moveTo>
                    <a:pt x="19290" y="1"/>
                  </a:moveTo>
                  <a:cubicBezTo>
                    <a:pt x="8623" y="1"/>
                    <a:pt x="0" y="8624"/>
                    <a:pt x="0" y="19341"/>
                  </a:cubicBezTo>
                  <a:cubicBezTo>
                    <a:pt x="0" y="30007"/>
                    <a:pt x="8623" y="38631"/>
                    <a:pt x="19290" y="38631"/>
                  </a:cubicBezTo>
                  <a:cubicBezTo>
                    <a:pt x="29957" y="38631"/>
                    <a:pt x="38630" y="30007"/>
                    <a:pt x="38630" y="19341"/>
                  </a:cubicBezTo>
                  <a:cubicBezTo>
                    <a:pt x="38630" y="8624"/>
                    <a:pt x="29957" y="1"/>
                    <a:pt x="19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3663550" y="1514150"/>
              <a:ext cx="397550" cy="458600"/>
            </a:xfrm>
            <a:custGeom>
              <a:avLst/>
              <a:gdLst/>
              <a:ahLst/>
              <a:cxnLst/>
              <a:rect l="l" t="t" r="r" b="b"/>
              <a:pathLst>
                <a:path w="15902" h="18344" extrusionOk="0">
                  <a:moveTo>
                    <a:pt x="1" y="1"/>
                  </a:moveTo>
                  <a:lnTo>
                    <a:pt x="1" y="18344"/>
                  </a:lnTo>
                  <a:lnTo>
                    <a:pt x="15901" y="91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4743950" y="3038175"/>
              <a:ext cx="180725" cy="180725"/>
            </a:xfrm>
            <a:custGeom>
              <a:avLst/>
              <a:gdLst/>
              <a:ahLst/>
              <a:cxnLst/>
              <a:rect l="l" t="t" r="r" b="b"/>
              <a:pathLst>
                <a:path w="7229" h="7229" extrusionOk="0">
                  <a:moveTo>
                    <a:pt x="3589" y="1"/>
                  </a:moveTo>
                  <a:cubicBezTo>
                    <a:pt x="1596" y="1"/>
                    <a:pt x="1" y="1596"/>
                    <a:pt x="1" y="3589"/>
                  </a:cubicBezTo>
                  <a:cubicBezTo>
                    <a:pt x="1" y="5583"/>
                    <a:pt x="1596" y="7228"/>
                    <a:pt x="3589" y="7228"/>
                  </a:cubicBezTo>
                  <a:cubicBezTo>
                    <a:pt x="5583" y="7228"/>
                    <a:pt x="7228" y="5583"/>
                    <a:pt x="7228" y="3589"/>
                  </a:cubicBezTo>
                  <a:cubicBezTo>
                    <a:pt x="7228" y="1596"/>
                    <a:pt x="5583" y="1"/>
                    <a:pt x="35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1055400" y="3742250"/>
              <a:ext cx="1588850" cy="194425"/>
            </a:xfrm>
            <a:custGeom>
              <a:avLst/>
              <a:gdLst/>
              <a:ahLst/>
              <a:cxnLst/>
              <a:rect l="l" t="t" r="r" b="b"/>
              <a:pathLst>
                <a:path w="63554" h="7777" extrusionOk="0">
                  <a:moveTo>
                    <a:pt x="1" y="0"/>
                  </a:moveTo>
                  <a:lnTo>
                    <a:pt x="1" y="7776"/>
                  </a:lnTo>
                  <a:lnTo>
                    <a:pt x="63553" y="7776"/>
                  </a:lnTo>
                  <a:lnTo>
                    <a:pt x="635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1055400" y="4038825"/>
              <a:ext cx="3302275" cy="97225"/>
            </a:xfrm>
            <a:custGeom>
              <a:avLst/>
              <a:gdLst/>
              <a:ahLst/>
              <a:cxnLst/>
              <a:rect l="l" t="t" r="r" b="b"/>
              <a:pathLst>
                <a:path w="132091" h="3889" extrusionOk="0">
                  <a:moveTo>
                    <a:pt x="1" y="0"/>
                  </a:moveTo>
                  <a:lnTo>
                    <a:pt x="1" y="3888"/>
                  </a:lnTo>
                  <a:lnTo>
                    <a:pt x="132090" y="3888"/>
                  </a:lnTo>
                  <a:lnTo>
                    <a:pt x="132090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1055400" y="4202075"/>
              <a:ext cx="3302275" cy="97225"/>
            </a:xfrm>
            <a:custGeom>
              <a:avLst/>
              <a:gdLst/>
              <a:ahLst/>
              <a:cxnLst/>
              <a:rect l="l" t="t" r="r" b="b"/>
              <a:pathLst>
                <a:path w="132091" h="3889" extrusionOk="0">
                  <a:moveTo>
                    <a:pt x="1" y="0"/>
                  </a:moveTo>
                  <a:lnTo>
                    <a:pt x="1" y="3888"/>
                  </a:lnTo>
                  <a:lnTo>
                    <a:pt x="132090" y="3888"/>
                  </a:lnTo>
                  <a:lnTo>
                    <a:pt x="132090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5"/>
            <p:cNvSpPr/>
            <p:nvPr/>
          </p:nvSpPr>
          <p:spPr>
            <a:xfrm>
              <a:off x="1748250" y="4582150"/>
              <a:ext cx="958300" cy="97200"/>
            </a:xfrm>
            <a:custGeom>
              <a:avLst/>
              <a:gdLst/>
              <a:ahLst/>
              <a:cxnLst/>
              <a:rect l="l" t="t" r="r" b="b"/>
              <a:pathLst>
                <a:path w="38332" h="3888" extrusionOk="0">
                  <a:moveTo>
                    <a:pt x="1" y="0"/>
                  </a:moveTo>
                  <a:lnTo>
                    <a:pt x="1" y="3888"/>
                  </a:lnTo>
                  <a:lnTo>
                    <a:pt x="38332" y="3888"/>
                  </a:lnTo>
                  <a:lnTo>
                    <a:pt x="38332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5"/>
            <p:cNvSpPr/>
            <p:nvPr/>
          </p:nvSpPr>
          <p:spPr>
            <a:xfrm>
              <a:off x="4933350" y="4645700"/>
              <a:ext cx="1587600" cy="366375"/>
            </a:xfrm>
            <a:custGeom>
              <a:avLst/>
              <a:gdLst/>
              <a:ahLst/>
              <a:cxnLst/>
              <a:rect l="l" t="t" r="r" b="b"/>
              <a:pathLst>
                <a:path w="63504" h="14655" extrusionOk="0">
                  <a:moveTo>
                    <a:pt x="3141" y="0"/>
                  </a:moveTo>
                  <a:cubicBezTo>
                    <a:pt x="1397" y="0"/>
                    <a:pt x="1" y="1396"/>
                    <a:pt x="1" y="3140"/>
                  </a:cubicBezTo>
                  <a:lnTo>
                    <a:pt x="1" y="11564"/>
                  </a:lnTo>
                  <a:cubicBezTo>
                    <a:pt x="1" y="13259"/>
                    <a:pt x="1397" y="14655"/>
                    <a:pt x="3141" y="14655"/>
                  </a:cubicBezTo>
                  <a:lnTo>
                    <a:pt x="60413" y="14655"/>
                  </a:lnTo>
                  <a:cubicBezTo>
                    <a:pt x="62108" y="14655"/>
                    <a:pt x="63504" y="13259"/>
                    <a:pt x="63504" y="11564"/>
                  </a:cubicBezTo>
                  <a:lnTo>
                    <a:pt x="63504" y="3140"/>
                  </a:lnTo>
                  <a:cubicBezTo>
                    <a:pt x="63504" y="1396"/>
                    <a:pt x="62108" y="0"/>
                    <a:pt x="604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5"/>
            <p:cNvSpPr/>
            <p:nvPr/>
          </p:nvSpPr>
          <p:spPr>
            <a:xfrm>
              <a:off x="5218725" y="4772800"/>
              <a:ext cx="97225" cy="123400"/>
            </a:xfrm>
            <a:custGeom>
              <a:avLst/>
              <a:gdLst/>
              <a:ahLst/>
              <a:cxnLst/>
              <a:rect l="l" t="t" r="r" b="b"/>
              <a:pathLst>
                <a:path w="3889" h="4936" extrusionOk="0">
                  <a:moveTo>
                    <a:pt x="2094" y="0"/>
                  </a:moveTo>
                  <a:cubicBezTo>
                    <a:pt x="1745" y="0"/>
                    <a:pt x="1446" y="50"/>
                    <a:pt x="1147" y="200"/>
                  </a:cubicBezTo>
                  <a:cubicBezTo>
                    <a:pt x="898" y="299"/>
                    <a:pt x="698" y="449"/>
                    <a:pt x="549" y="648"/>
                  </a:cubicBezTo>
                  <a:cubicBezTo>
                    <a:pt x="399" y="848"/>
                    <a:pt x="300" y="1097"/>
                    <a:pt x="300" y="1396"/>
                  </a:cubicBezTo>
                  <a:cubicBezTo>
                    <a:pt x="300" y="1695"/>
                    <a:pt x="399" y="1944"/>
                    <a:pt x="549" y="2144"/>
                  </a:cubicBezTo>
                  <a:cubicBezTo>
                    <a:pt x="698" y="2293"/>
                    <a:pt x="848" y="2443"/>
                    <a:pt x="1047" y="2542"/>
                  </a:cubicBezTo>
                  <a:cubicBezTo>
                    <a:pt x="1247" y="2642"/>
                    <a:pt x="1546" y="2742"/>
                    <a:pt x="1845" y="2792"/>
                  </a:cubicBezTo>
                  <a:cubicBezTo>
                    <a:pt x="2094" y="2891"/>
                    <a:pt x="2293" y="2941"/>
                    <a:pt x="2393" y="2991"/>
                  </a:cubicBezTo>
                  <a:cubicBezTo>
                    <a:pt x="2543" y="3041"/>
                    <a:pt x="2642" y="3141"/>
                    <a:pt x="2742" y="3240"/>
                  </a:cubicBezTo>
                  <a:cubicBezTo>
                    <a:pt x="2842" y="3290"/>
                    <a:pt x="2892" y="3440"/>
                    <a:pt x="2892" y="3539"/>
                  </a:cubicBezTo>
                  <a:cubicBezTo>
                    <a:pt x="2892" y="3739"/>
                    <a:pt x="2792" y="3838"/>
                    <a:pt x="2642" y="3938"/>
                  </a:cubicBezTo>
                  <a:cubicBezTo>
                    <a:pt x="2543" y="4038"/>
                    <a:pt x="2343" y="4088"/>
                    <a:pt x="2044" y="4088"/>
                  </a:cubicBezTo>
                  <a:cubicBezTo>
                    <a:pt x="1795" y="4088"/>
                    <a:pt x="1546" y="4038"/>
                    <a:pt x="1197" y="3888"/>
                  </a:cubicBezTo>
                  <a:cubicBezTo>
                    <a:pt x="898" y="3789"/>
                    <a:pt x="649" y="3589"/>
                    <a:pt x="399" y="3390"/>
                  </a:cubicBezTo>
                  <a:lnTo>
                    <a:pt x="1" y="4187"/>
                  </a:lnTo>
                  <a:cubicBezTo>
                    <a:pt x="300" y="4387"/>
                    <a:pt x="599" y="4586"/>
                    <a:pt x="948" y="4736"/>
                  </a:cubicBezTo>
                  <a:cubicBezTo>
                    <a:pt x="1297" y="4885"/>
                    <a:pt x="1695" y="4935"/>
                    <a:pt x="2044" y="4935"/>
                  </a:cubicBezTo>
                  <a:cubicBezTo>
                    <a:pt x="2393" y="4935"/>
                    <a:pt x="2742" y="4885"/>
                    <a:pt x="2991" y="4786"/>
                  </a:cubicBezTo>
                  <a:cubicBezTo>
                    <a:pt x="3290" y="4636"/>
                    <a:pt x="3490" y="4486"/>
                    <a:pt x="3639" y="4287"/>
                  </a:cubicBezTo>
                  <a:cubicBezTo>
                    <a:pt x="3789" y="4038"/>
                    <a:pt x="3888" y="3789"/>
                    <a:pt x="3888" y="3490"/>
                  </a:cubicBezTo>
                  <a:cubicBezTo>
                    <a:pt x="3888" y="3190"/>
                    <a:pt x="3789" y="2941"/>
                    <a:pt x="3689" y="2742"/>
                  </a:cubicBezTo>
                  <a:cubicBezTo>
                    <a:pt x="3540" y="2592"/>
                    <a:pt x="3340" y="2443"/>
                    <a:pt x="3141" y="2343"/>
                  </a:cubicBezTo>
                  <a:cubicBezTo>
                    <a:pt x="2941" y="2243"/>
                    <a:pt x="2642" y="2144"/>
                    <a:pt x="2343" y="2044"/>
                  </a:cubicBezTo>
                  <a:cubicBezTo>
                    <a:pt x="2094" y="1994"/>
                    <a:pt x="1895" y="1894"/>
                    <a:pt x="1795" y="1845"/>
                  </a:cubicBezTo>
                  <a:cubicBezTo>
                    <a:pt x="1645" y="1795"/>
                    <a:pt x="1546" y="1745"/>
                    <a:pt x="1446" y="1645"/>
                  </a:cubicBezTo>
                  <a:cubicBezTo>
                    <a:pt x="1346" y="1546"/>
                    <a:pt x="1297" y="1446"/>
                    <a:pt x="1297" y="1296"/>
                  </a:cubicBezTo>
                  <a:cubicBezTo>
                    <a:pt x="1297" y="1147"/>
                    <a:pt x="1396" y="1047"/>
                    <a:pt x="1496" y="947"/>
                  </a:cubicBezTo>
                  <a:cubicBezTo>
                    <a:pt x="1645" y="898"/>
                    <a:pt x="1795" y="848"/>
                    <a:pt x="2044" y="848"/>
                  </a:cubicBezTo>
                  <a:cubicBezTo>
                    <a:pt x="2244" y="848"/>
                    <a:pt x="2443" y="898"/>
                    <a:pt x="2692" y="947"/>
                  </a:cubicBezTo>
                  <a:cubicBezTo>
                    <a:pt x="2991" y="1047"/>
                    <a:pt x="3240" y="1147"/>
                    <a:pt x="3490" y="1296"/>
                  </a:cubicBezTo>
                  <a:lnTo>
                    <a:pt x="3839" y="499"/>
                  </a:lnTo>
                  <a:cubicBezTo>
                    <a:pt x="3589" y="349"/>
                    <a:pt x="3340" y="250"/>
                    <a:pt x="3041" y="150"/>
                  </a:cubicBezTo>
                  <a:cubicBezTo>
                    <a:pt x="2742" y="50"/>
                    <a:pt x="2393" y="0"/>
                    <a:pt x="20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5"/>
            <p:cNvSpPr/>
            <p:nvPr/>
          </p:nvSpPr>
          <p:spPr>
            <a:xfrm>
              <a:off x="5335850" y="4775300"/>
              <a:ext cx="104700" cy="120900"/>
            </a:xfrm>
            <a:custGeom>
              <a:avLst/>
              <a:gdLst/>
              <a:ahLst/>
              <a:cxnLst/>
              <a:rect l="l" t="t" r="r" b="b"/>
              <a:pathLst>
                <a:path w="4188" h="4836" extrusionOk="0">
                  <a:moveTo>
                    <a:pt x="1" y="0"/>
                  </a:moveTo>
                  <a:lnTo>
                    <a:pt x="1" y="2791"/>
                  </a:lnTo>
                  <a:cubicBezTo>
                    <a:pt x="1" y="3240"/>
                    <a:pt x="51" y="3589"/>
                    <a:pt x="250" y="3888"/>
                  </a:cubicBezTo>
                  <a:cubicBezTo>
                    <a:pt x="400" y="4187"/>
                    <a:pt x="649" y="4436"/>
                    <a:pt x="948" y="4586"/>
                  </a:cubicBezTo>
                  <a:cubicBezTo>
                    <a:pt x="1297" y="4785"/>
                    <a:pt x="1646" y="4835"/>
                    <a:pt x="2094" y="4835"/>
                  </a:cubicBezTo>
                  <a:cubicBezTo>
                    <a:pt x="2493" y="4835"/>
                    <a:pt x="2892" y="4785"/>
                    <a:pt x="3191" y="4586"/>
                  </a:cubicBezTo>
                  <a:cubicBezTo>
                    <a:pt x="3490" y="4436"/>
                    <a:pt x="3739" y="4187"/>
                    <a:pt x="3939" y="3888"/>
                  </a:cubicBezTo>
                  <a:cubicBezTo>
                    <a:pt x="4088" y="3589"/>
                    <a:pt x="4188" y="3240"/>
                    <a:pt x="4188" y="2791"/>
                  </a:cubicBezTo>
                  <a:lnTo>
                    <a:pt x="4188" y="0"/>
                  </a:lnTo>
                  <a:lnTo>
                    <a:pt x="3241" y="0"/>
                  </a:lnTo>
                  <a:lnTo>
                    <a:pt x="3241" y="2791"/>
                  </a:lnTo>
                  <a:cubicBezTo>
                    <a:pt x="3241" y="3190"/>
                    <a:pt x="3141" y="3489"/>
                    <a:pt x="2942" y="3689"/>
                  </a:cubicBezTo>
                  <a:cubicBezTo>
                    <a:pt x="2742" y="3888"/>
                    <a:pt x="2443" y="4038"/>
                    <a:pt x="2094" y="4038"/>
                  </a:cubicBezTo>
                  <a:cubicBezTo>
                    <a:pt x="1746" y="4038"/>
                    <a:pt x="1446" y="3888"/>
                    <a:pt x="1247" y="3689"/>
                  </a:cubicBezTo>
                  <a:cubicBezTo>
                    <a:pt x="998" y="3489"/>
                    <a:pt x="898" y="3190"/>
                    <a:pt x="898" y="2791"/>
                  </a:cubicBezTo>
                  <a:lnTo>
                    <a:pt x="89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5"/>
            <p:cNvSpPr/>
            <p:nvPr/>
          </p:nvSpPr>
          <p:spPr>
            <a:xfrm>
              <a:off x="5466700" y="4775300"/>
              <a:ext cx="99725" cy="119650"/>
            </a:xfrm>
            <a:custGeom>
              <a:avLst/>
              <a:gdLst/>
              <a:ahLst/>
              <a:cxnLst/>
              <a:rect l="l" t="t" r="r" b="b"/>
              <a:pathLst>
                <a:path w="3989" h="4786" extrusionOk="0">
                  <a:moveTo>
                    <a:pt x="2283" y="778"/>
                  </a:moveTo>
                  <a:cubicBezTo>
                    <a:pt x="2443" y="778"/>
                    <a:pt x="2570" y="824"/>
                    <a:pt x="2643" y="897"/>
                  </a:cubicBezTo>
                  <a:cubicBezTo>
                    <a:pt x="2792" y="997"/>
                    <a:pt x="2892" y="1146"/>
                    <a:pt x="2892" y="1346"/>
                  </a:cubicBezTo>
                  <a:cubicBezTo>
                    <a:pt x="2892" y="1545"/>
                    <a:pt x="2792" y="1695"/>
                    <a:pt x="2643" y="1794"/>
                  </a:cubicBezTo>
                  <a:cubicBezTo>
                    <a:pt x="2543" y="1894"/>
                    <a:pt x="2343" y="1944"/>
                    <a:pt x="2094" y="1944"/>
                  </a:cubicBezTo>
                  <a:lnTo>
                    <a:pt x="948" y="1944"/>
                  </a:lnTo>
                  <a:lnTo>
                    <a:pt x="948" y="798"/>
                  </a:lnTo>
                  <a:lnTo>
                    <a:pt x="2094" y="798"/>
                  </a:lnTo>
                  <a:cubicBezTo>
                    <a:pt x="2161" y="784"/>
                    <a:pt x="2224" y="778"/>
                    <a:pt x="2283" y="778"/>
                  </a:cubicBezTo>
                  <a:close/>
                  <a:moveTo>
                    <a:pt x="2094" y="2692"/>
                  </a:moveTo>
                  <a:cubicBezTo>
                    <a:pt x="2393" y="2692"/>
                    <a:pt x="2643" y="2742"/>
                    <a:pt x="2792" y="2891"/>
                  </a:cubicBezTo>
                  <a:cubicBezTo>
                    <a:pt x="2942" y="2991"/>
                    <a:pt x="3041" y="3140"/>
                    <a:pt x="3041" y="3340"/>
                  </a:cubicBezTo>
                  <a:cubicBezTo>
                    <a:pt x="3041" y="3539"/>
                    <a:pt x="2942" y="3689"/>
                    <a:pt x="2792" y="3838"/>
                  </a:cubicBezTo>
                  <a:cubicBezTo>
                    <a:pt x="2643" y="3938"/>
                    <a:pt x="2393" y="3988"/>
                    <a:pt x="2094" y="3988"/>
                  </a:cubicBezTo>
                  <a:lnTo>
                    <a:pt x="948" y="3988"/>
                  </a:lnTo>
                  <a:lnTo>
                    <a:pt x="948" y="2692"/>
                  </a:lnTo>
                  <a:close/>
                  <a:moveTo>
                    <a:pt x="1" y="0"/>
                  </a:moveTo>
                  <a:lnTo>
                    <a:pt x="1" y="4785"/>
                  </a:lnTo>
                  <a:lnTo>
                    <a:pt x="2194" y="4785"/>
                  </a:lnTo>
                  <a:cubicBezTo>
                    <a:pt x="2742" y="4785"/>
                    <a:pt x="3191" y="4686"/>
                    <a:pt x="3490" y="4436"/>
                  </a:cubicBezTo>
                  <a:cubicBezTo>
                    <a:pt x="3839" y="4187"/>
                    <a:pt x="3988" y="3888"/>
                    <a:pt x="3988" y="3439"/>
                  </a:cubicBezTo>
                  <a:cubicBezTo>
                    <a:pt x="3988" y="3140"/>
                    <a:pt x="3889" y="2891"/>
                    <a:pt x="3739" y="2642"/>
                  </a:cubicBezTo>
                  <a:cubicBezTo>
                    <a:pt x="3540" y="2442"/>
                    <a:pt x="3291" y="2293"/>
                    <a:pt x="2991" y="2243"/>
                  </a:cubicBezTo>
                  <a:cubicBezTo>
                    <a:pt x="3241" y="2193"/>
                    <a:pt x="3440" y="2044"/>
                    <a:pt x="3590" y="1844"/>
                  </a:cubicBezTo>
                  <a:cubicBezTo>
                    <a:pt x="3739" y="1695"/>
                    <a:pt x="3789" y="1446"/>
                    <a:pt x="3789" y="1196"/>
                  </a:cubicBezTo>
                  <a:cubicBezTo>
                    <a:pt x="3789" y="798"/>
                    <a:pt x="3639" y="499"/>
                    <a:pt x="3340" y="299"/>
                  </a:cubicBezTo>
                  <a:cubicBezTo>
                    <a:pt x="3091" y="100"/>
                    <a:pt x="2692" y="0"/>
                    <a:pt x="214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5"/>
            <p:cNvSpPr/>
            <p:nvPr/>
          </p:nvSpPr>
          <p:spPr>
            <a:xfrm>
              <a:off x="5577600" y="4772800"/>
              <a:ext cx="97225" cy="123400"/>
            </a:xfrm>
            <a:custGeom>
              <a:avLst/>
              <a:gdLst/>
              <a:ahLst/>
              <a:cxnLst/>
              <a:rect l="l" t="t" r="r" b="b"/>
              <a:pathLst>
                <a:path w="3889" h="4936" extrusionOk="0">
                  <a:moveTo>
                    <a:pt x="2094" y="0"/>
                  </a:moveTo>
                  <a:cubicBezTo>
                    <a:pt x="1746" y="0"/>
                    <a:pt x="1446" y="50"/>
                    <a:pt x="1147" y="200"/>
                  </a:cubicBezTo>
                  <a:cubicBezTo>
                    <a:pt x="898" y="299"/>
                    <a:pt x="699" y="449"/>
                    <a:pt x="499" y="648"/>
                  </a:cubicBezTo>
                  <a:cubicBezTo>
                    <a:pt x="400" y="848"/>
                    <a:pt x="300" y="1097"/>
                    <a:pt x="300" y="1396"/>
                  </a:cubicBezTo>
                  <a:cubicBezTo>
                    <a:pt x="300" y="1695"/>
                    <a:pt x="400" y="1944"/>
                    <a:pt x="499" y="2144"/>
                  </a:cubicBezTo>
                  <a:cubicBezTo>
                    <a:pt x="649" y="2293"/>
                    <a:pt x="848" y="2443"/>
                    <a:pt x="1048" y="2542"/>
                  </a:cubicBezTo>
                  <a:cubicBezTo>
                    <a:pt x="1247" y="2642"/>
                    <a:pt x="1546" y="2742"/>
                    <a:pt x="1845" y="2792"/>
                  </a:cubicBezTo>
                  <a:cubicBezTo>
                    <a:pt x="2094" y="2891"/>
                    <a:pt x="2294" y="2941"/>
                    <a:pt x="2394" y="2991"/>
                  </a:cubicBezTo>
                  <a:cubicBezTo>
                    <a:pt x="2543" y="3041"/>
                    <a:pt x="2643" y="3141"/>
                    <a:pt x="2742" y="3240"/>
                  </a:cubicBezTo>
                  <a:cubicBezTo>
                    <a:pt x="2842" y="3290"/>
                    <a:pt x="2892" y="3440"/>
                    <a:pt x="2892" y="3539"/>
                  </a:cubicBezTo>
                  <a:cubicBezTo>
                    <a:pt x="2892" y="3739"/>
                    <a:pt x="2792" y="3838"/>
                    <a:pt x="2643" y="3938"/>
                  </a:cubicBezTo>
                  <a:cubicBezTo>
                    <a:pt x="2493" y="4038"/>
                    <a:pt x="2294" y="4088"/>
                    <a:pt x="2045" y="4088"/>
                  </a:cubicBezTo>
                  <a:cubicBezTo>
                    <a:pt x="1795" y="4088"/>
                    <a:pt x="1496" y="4038"/>
                    <a:pt x="1197" y="3888"/>
                  </a:cubicBezTo>
                  <a:cubicBezTo>
                    <a:pt x="898" y="3789"/>
                    <a:pt x="649" y="3589"/>
                    <a:pt x="400" y="3390"/>
                  </a:cubicBezTo>
                  <a:lnTo>
                    <a:pt x="1" y="4187"/>
                  </a:lnTo>
                  <a:cubicBezTo>
                    <a:pt x="300" y="4387"/>
                    <a:pt x="599" y="4586"/>
                    <a:pt x="948" y="4736"/>
                  </a:cubicBezTo>
                  <a:cubicBezTo>
                    <a:pt x="1297" y="4885"/>
                    <a:pt x="1646" y="4935"/>
                    <a:pt x="2045" y="4935"/>
                  </a:cubicBezTo>
                  <a:cubicBezTo>
                    <a:pt x="2394" y="4935"/>
                    <a:pt x="2693" y="4885"/>
                    <a:pt x="2992" y="4786"/>
                  </a:cubicBezTo>
                  <a:cubicBezTo>
                    <a:pt x="3291" y="4636"/>
                    <a:pt x="3490" y="4486"/>
                    <a:pt x="3640" y="4287"/>
                  </a:cubicBezTo>
                  <a:cubicBezTo>
                    <a:pt x="3789" y="4038"/>
                    <a:pt x="3889" y="3789"/>
                    <a:pt x="3889" y="3490"/>
                  </a:cubicBezTo>
                  <a:cubicBezTo>
                    <a:pt x="3889" y="3190"/>
                    <a:pt x="3789" y="2941"/>
                    <a:pt x="3640" y="2742"/>
                  </a:cubicBezTo>
                  <a:cubicBezTo>
                    <a:pt x="3540" y="2592"/>
                    <a:pt x="3341" y="2443"/>
                    <a:pt x="3141" y="2343"/>
                  </a:cubicBezTo>
                  <a:cubicBezTo>
                    <a:pt x="2942" y="2243"/>
                    <a:pt x="2643" y="2144"/>
                    <a:pt x="2344" y="2044"/>
                  </a:cubicBezTo>
                  <a:cubicBezTo>
                    <a:pt x="2094" y="1994"/>
                    <a:pt x="1895" y="1894"/>
                    <a:pt x="1795" y="1845"/>
                  </a:cubicBezTo>
                  <a:cubicBezTo>
                    <a:pt x="1646" y="1795"/>
                    <a:pt x="1546" y="1745"/>
                    <a:pt x="1446" y="1645"/>
                  </a:cubicBezTo>
                  <a:cubicBezTo>
                    <a:pt x="1347" y="1546"/>
                    <a:pt x="1297" y="1446"/>
                    <a:pt x="1297" y="1296"/>
                  </a:cubicBezTo>
                  <a:cubicBezTo>
                    <a:pt x="1297" y="1147"/>
                    <a:pt x="1397" y="1047"/>
                    <a:pt x="1496" y="947"/>
                  </a:cubicBezTo>
                  <a:cubicBezTo>
                    <a:pt x="1646" y="898"/>
                    <a:pt x="1795" y="848"/>
                    <a:pt x="2045" y="848"/>
                  </a:cubicBezTo>
                  <a:cubicBezTo>
                    <a:pt x="2244" y="848"/>
                    <a:pt x="2443" y="898"/>
                    <a:pt x="2693" y="947"/>
                  </a:cubicBezTo>
                  <a:cubicBezTo>
                    <a:pt x="2942" y="1047"/>
                    <a:pt x="3241" y="1147"/>
                    <a:pt x="3440" y="1296"/>
                  </a:cubicBezTo>
                  <a:lnTo>
                    <a:pt x="3839" y="499"/>
                  </a:lnTo>
                  <a:cubicBezTo>
                    <a:pt x="3590" y="349"/>
                    <a:pt x="3341" y="250"/>
                    <a:pt x="3042" y="150"/>
                  </a:cubicBezTo>
                  <a:cubicBezTo>
                    <a:pt x="2693" y="50"/>
                    <a:pt x="2394" y="0"/>
                    <a:pt x="20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5"/>
            <p:cNvSpPr/>
            <p:nvPr/>
          </p:nvSpPr>
          <p:spPr>
            <a:xfrm>
              <a:off x="5687275" y="4772800"/>
              <a:ext cx="109675" cy="123400"/>
            </a:xfrm>
            <a:custGeom>
              <a:avLst/>
              <a:gdLst/>
              <a:ahLst/>
              <a:cxnLst/>
              <a:rect l="l" t="t" r="r" b="b"/>
              <a:pathLst>
                <a:path w="4387" h="4936" extrusionOk="0">
                  <a:moveTo>
                    <a:pt x="2542" y="0"/>
                  </a:moveTo>
                  <a:cubicBezTo>
                    <a:pt x="2044" y="0"/>
                    <a:pt x="1645" y="150"/>
                    <a:pt x="1246" y="349"/>
                  </a:cubicBezTo>
                  <a:cubicBezTo>
                    <a:pt x="848" y="549"/>
                    <a:pt x="549" y="848"/>
                    <a:pt x="349" y="1246"/>
                  </a:cubicBezTo>
                  <a:cubicBezTo>
                    <a:pt x="100" y="1595"/>
                    <a:pt x="0" y="1994"/>
                    <a:pt x="0" y="2493"/>
                  </a:cubicBezTo>
                  <a:cubicBezTo>
                    <a:pt x="0" y="2941"/>
                    <a:pt x="100" y="3340"/>
                    <a:pt x="299" y="3739"/>
                  </a:cubicBezTo>
                  <a:cubicBezTo>
                    <a:pt x="549" y="4088"/>
                    <a:pt x="848" y="4387"/>
                    <a:pt x="1246" y="4636"/>
                  </a:cubicBezTo>
                  <a:cubicBezTo>
                    <a:pt x="1595" y="4835"/>
                    <a:pt x="2044" y="4935"/>
                    <a:pt x="2493" y="4935"/>
                  </a:cubicBezTo>
                  <a:cubicBezTo>
                    <a:pt x="2842" y="4935"/>
                    <a:pt x="3190" y="4885"/>
                    <a:pt x="3489" y="4736"/>
                  </a:cubicBezTo>
                  <a:cubicBezTo>
                    <a:pt x="3838" y="4586"/>
                    <a:pt x="4137" y="4387"/>
                    <a:pt x="4387" y="4138"/>
                  </a:cubicBezTo>
                  <a:lnTo>
                    <a:pt x="3838" y="3539"/>
                  </a:lnTo>
                  <a:cubicBezTo>
                    <a:pt x="3689" y="3689"/>
                    <a:pt x="3440" y="3838"/>
                    <a:pt x="3240" y="3938"/>
                  </a:cubicBezTo>
                  <a:cubicBezTo>
                    <a:pt x="2991" y="4038"/>
                    <a:pt x="2792" y="4088"/>
                    <a:pt x="2542" y="4088"/>
                  </a:cubicBezTo>
                  <a:cubicBezTo>
                    <a:pt x="2243" y="4088"/>
                    <a:pt x="1994" y="4038"/>
                    <a:pt x="1745" y="3888"/>
                  </a:cubicBezTo>
                  <a:cubicBezTo>
                    <a:pt x="1496" y="3739"/>
                    <a:pt x="1296" y="3539"/>
                    <a:pt x="1147" y="3290"/>
                  </a:cubicBezTo>
                  <a:cubicBezTo>
                    <a:pt x="997" y="3041"/>
                    <a:pt x="947" y="2742"/>
                    <a:pt x="947" y="2443"/>
                  </a:cubicBezTo>
                  <a:cubicBezTo>
                    <a:pt x="947" y="2144"/>
                    <a:pt x="997" y="1894"/>
                    <a:pt x="1147" y="1645"/>
                  </a:cubicBezTo>
                  <a:cubicBezTo>
                    <a:pt x="1296" y="1396"/>
                    <a:pt x="1496" y="1197"/>
                    <a:pt x="1745" y="1047"/>
                  </a:cubicBezTo>
                  <a:cubicBezTo>
                    <a:pt x="1994" y="898"/>
                    <a:pt x="2243" y="848"/>
                    <a:pt x="2542" y="848"/>
                  </a:cubicBezTo>
                  <a:cubicBezTo>
                    <a:pt x="2792" y="848"/>
                    <a:pt x="2991" y="898"/>
                    <a:pt x="3240" y="997"/>
                  </a:cubicBezTo>
                  <a:cubicBezTo>
                    <a:pt x="3489" y="1097"/>
                    <a:pt x="3689" y="1246"/>
                    <a:pt x="3838" y="1446"/>
                  </a:cubicBezTo>
                  <a:lnTo>
                    <a:pt x="4387" y="798"/>
                  </a:lnTo>
                  <a:cubicBezTo>
                    <a:pt x="4137" y="549"/>
                    <a:pt x="3888" y="349"/>
                    <a:pt x="3539" y="250"/>
                  </a:cubicBezTo>
                  <a:cubicBezTo>
                    <a:pt x="3190" y="100"/>
                    <a:pt x="2891" y="0"/>
                    <a:pt x="254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5"/>
            <p:cNvSpPr/>
            <p:nvPr/>
          </p:nvSpPr>
          <p:spPr>
            <a:xfrm>
              <a:off x="5815625" y="4775300"/>
              <a:ext cx="100950" cy="119650"/>
            </a:xfrm>
            <a:custGeom>
              <a:avLst/>
              <a:gdLst/>
              <a:ahLst/>
              <a:cxnLst/>
              <a:rect l="l" t="t" r="r" b="b"/>
              <a:pathLst>
                <a:path w="4038" h="4786" extrusionOk="0">
                  <a:moveTo>
                    <a:pt x="1994" y="798"/>
                  </a:moveTo>
                  <a:cubicBezTo>
                    <a:pt x="2343" y="798"/>
                    <a:pt x="2592" y="847"/>
                    <a:pt x="2792" y="997"/>
                  </a:cubicBezTo>
                  <a:cubicBezTo>
                    <a:pt x="2991" y="1146"/>
                    <a:pt x="3091" y="1346"/>
                    <a:pt x="3091" y="1645"/>
                  </a:cubicBezTo>
                  <a:cubicBezTo>
                    <a:pt x="3091" y="1944"/>
                    <a:pt x="2991" y="2193"/>
                    <a:pt x="2792" y="2343"/>
                  </a:cubicBezTo>
                  <a:cubicBezTo>
                    <a:pt x="2592" y="2492"/>
                    <a:pt x="2343" y="2542"/>
                    <a:pt x="1994" y="2542"/>
                  </a:cubicBezTo>
                  <a:lnTo>
                    <a:pt x="898" y="2542"/>
                  </a:lnTo>
                  <a:lnTo>
                    <a:pt x="898" y="798"/>
                  </a:lnTo>
                  <a:close/>
                  <a:moveTo>
                    <a:pt x="0" y="0"/>
                  </a:moveTo>
                  <a:lnTo>
                    <a:pt x="0" y="4785"/>
                  </a:lnTo>
                  <a:lnTo>
                    <a:pt x="898" y="4785"/>
                  </a:lnTo>
                  <a:lnTo>
                    <a:pt x="898" y="3390"/>
                  </a:lnTo>
                  <a:lnTo>
                    <a:pt x="1994" y="3390"/>
                  </a:lnTo>
                  <a:cubicBezTo>
                    <a:pt x="2094" y="3390"/>
                    <a:pt x="2144" y="3390"/>
                    <a:pt x="2194" y="3340"/>
                  </a:cubicBezTo>
                  <a:lnTo>
                    <a:pt x="2991" y="4785"/>
                  </a:lnTo>
                  <a:lnTo>
                    <a:pt x="4038" y="4785"/>
                  </a:lnTo>
                  <a:lnTo>
                    <a:pt x="2991" y="3190"/>
                  </a:lnTo>
                  <a:cubicBezTo>
                    <a:pt x="3290" y="3041"/>
                    <a:pt x="3539" y="2841"/>
                    <a:pt x="3689" y="2592"/>
                  </a:cubicBezTo>
                  <a:cubicBezTo>
                    <a:pt x="3888" y="2343"/>
                    <a:pt x="3938" y="1994"/>
                    <a:pt x="3938" y="1645"/>
                  </a:cubicBezTo>
                  <a:cubicBezTo>
                    <a:pt x="3938" y="1097"/>
                    <a:pt x="3789" y="698"/>
                    <a:pt x="3440" y="399"/>
                  </a:cubicBezTo>
                  <a:cubicBezTo>
                    <a:pt x="3091" y="150"/>
                    <a:pt x="2642" y="0"/>
                    <a:pt x="19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5"/>
            <p:cNvSpPr/>
            <p:nvPr/>
          </p:nvSpPr>
          <p:spPr>
            <a:xfrm>
              <a:off x="5939000" y="4775300"/>
              <a:ext cx="23700" cy="119650"/>
            </a:xfrm>
            <a:custGeom>
              <a:avLst/>
              <a:gdLst/>
              <a:ahLst/>
              <a:cxnLst/>
              <a:rect l="l" t="t" r="r" b="b"/>
              <a:pathLst>
                <a:path w="948" h="4786" extrusionOk="0">
                  <a:moveTo>
                    <a:pt x="0" y="0"/>
                  </a:moveTo>
                  <a:lnTo>
                    <a:pt x="0" y="4785"/>
                  </a:lnTo>
                  <a:lnTo>
                    <a:pt x="947" y="4785"/>
                  </a:lnTo>
                  <a:lnTo>
                    <a:pt x="947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5"/>
            <p:cNvSpPr/>
            <p:nvPr/>
          </p:nvSpPr>
          <p:spPr>
            <a:xfrm>
              <a:off x="5992575" y="4775300"/>
              <a:ext cx="98475" cy="119650"/>
            </a:xfrm>
            <a:custGeom>
              <a:avLst/>
              <a:gdLst/>
              <a:ahLst/>
              <a:cxnLst/>
              <a:rect l="l" t="t" r="r" b="b"/>
              <a:pathLst>
                <a:path w="3939" h="4786" extrusionOk="0">
                  <a:moveTo>
                    <a:pt x="2234" y="778"/>
                  </a:moveTo>
                  <a:cubicBezTo>
                    <a:pt x="2397" y="778"/>
                    <a:pt x="2533" y="824"/>
                    <a:pt x="2642" y="897"/>
                  </a:cubicBezTo>
                  <a:cubicBezTo>
                    <a:pt x="2742" y="997"/>
                    <a:pt x="2842" y="1146"/>
                    <a:pt x="2842" y="1346"/>
                  </a:cubicBezTo>
                  <a:cubicBezTo>
                    <a:pt x="2842" y="1545"/>
                    <a:pt x="2742" y="1695"/>
                    <a:pt x="2642" y="1794"/>
                  </a:cubicBezTo>
                  <a:cubicBezTo>
                    <a:pt x="2493" y="1894"/>
                    <a:pt x="2293" y="1944"/>
                    <a:pt x="2044" y="1944"/>
                  </a:cubicBezTo>
                  <a:lnTo>
                    <a:pt x="898" y="1944"/>
                  </a:lnTo>
                  <a:lnTo>
                    <a:pt x="898" y="798"/>
                  </a:lnTo>
                  <a:lnTo>
                    <a:pt x="2044" y="798"/>
                  </a:lnTo>
                  <a:cubicBezTo>
                    <a:pt x="2111" y="784"/>
                    <a:pt x="2174" y="778"/>
                    <a:pt x="2234" y="778"/>
                  </a:cubicBezTo>
                  <a:close/>
                  <a:moveTo>
                    <a:pt x="2044" y="2692"/>
                  </a:moveTo>
                  <a:cubicBezTo>
                    <a:pt x="2343" y="2692"/>
                    <a:pt x="2592" y="2742"/>
                    <a:pt x="2742" y="2891"/>
                  </a:cubicBezTo>
                  <a:cubicBezTo>
                    <a:pt x="2891" y="2991"/>
                    <a:pt x="2991" y="3140"/>
                    <a:pt x="2991" y="3340"/>
                  </a:cubicBezTo>
                  <a:cubicBezTo>
                    <a:pt x="2991" y="3539"/>
                    <a:pt x="2891" y="3689"/>
                    <a:pt x="2742" y="3838"/>
                  </a:cubicBezTo>
                  <a:cubicBezTo>
                    <a:pt x="2592" y="3938"/>
                    <a:pt x="2343" y="3988"/>
                    <a:pt x="2044" y="3988"/>
                  </a:cubicBezTo>
                  <a:lnTo>
                    <a:pt x="898" y="3988"/>
                  </a:lnTo>
                  <a:lnTo>
                    <a:pt x="898" y="2692"/>
                  </a:lnTo>
                  <a:close/>
                  <a:moveTo>
                    <a:pt x="0" y="0"/>
                  </a:moveTo>
                  <a:lnTo>
                    <a:pt x="0" y="4785"/>
                  </a:lnTo>
                  <a:lnTo>
                    <a:pt x="2194" y="4785"/>
                  </a:lnTo>
                  <a:cubicBezTo>
                    <a:pt x="2742" y="4785"/>
                    <a:pt x="3141" y="4686"/>
                    <a:pt x="3490" y="4436"/>
                  </a:cubicBezTo>
                  <a:cubicBezTo>
                    <a:pt x="3789" y="4187"/>
                    <a:pt x="3938" y="3888"/>
                    <a:pt x="3938" y="3439"/>
                  </a:cubicBezTo>
                  <a:cubicBezTo>
                    <a:pt x="3938" y="3140"/>
                    <a:pt x="3838" y="2891"/>
                    <a:pt x="3689" y="2642"/>
                  </a:cubicBezTo>
                  <a:cubicBezTo>
                    <a:pt x="3490" y="2442"/>
                    <a:pt x="3240" y="2293"/>
                    <a:pt x="2941" y="2243"/>
                  </a:cubicBezTo>
                  <a:cubicBezTo>
                    <a:pt x="3191" y="2193"/>
                    <a:pt x="3390" y="2044"/>
                    <a:pt x="3539" y="1844"/>
                  </a:cubicBezTo>
                  <a:cubicBezTo>
                    <a:pt x="3689" y="1695"/>
                    <a:pt x="3739" y="1446"/>
                    <a:pt x="3739" y="1196"/>
                  </a:cubicBezTo>
                  <a:cubicBezTo>
                    <a:pt x="3739" y="798"/>
                    <a:pt x="3589" y="499"/>
                    <a:pt x="3340" y="299"/>
                  </a:cubicBezTo>
                  <a:cubicBezTo>
                    <a:pt x="3041" y="100"/>
                    <a:pt x="2642" y="0"/>
                    <a:pt x="20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5"/>
            <p:cNvSpPr/>
            <p:nvPr/>
          </p:nvSpPr>
          <p:spPr>
            <a:xfrm>
              <a:off x="6113450" y="4775300"/>
              <a:ext cx="89750" cy="119650"/>
            </a:xfrm>
            <a:custGeom>
              <a:avLst/>
              <a:gdLst/>
              <a:ahLst/>
              <a:cxnLst/>
              <a:rect l="l" t="t" r="r" b="b"/>
              <a:pathLst>
                <a:path w="3590" h="4786" extrusionOk="0">
                  <a:moveTo>
                    <a:pt x="0" y="0"/>
                  </a:moveTo>
                  <a:lnTo>
                    <a:pt x="0" y="4785"/>
                  </a:lnTo>
                  <a:lnTo>
                    <a:pt x="3589" y="4785"/>
                  </a:lnTo>
                  <a:lnTo>
                    <a:pt x="3589" y="3988"/>
                  </a:lnTo>
                  <a:lnTo>
                    <a:pt x="898" y="3988"/>
                  </a:lnTo>
                  <a:lnTo>
                    <a:pt x="898" y="2791"/>
                  </a:lnTo>
                  <a:lnTo>
                    <a:pt x="3240" y="2791"/>
                  </a:lnTo>
                  <a:lnTo>
                    <a:pt x="3240" y="1994"/>
                  </a:lnTo>
                  <a:lnTo>
                    <a:pt x="898" y="1994"/>
                  </a:lnTo>
                  <a:lnTo>
                    <a:pt x="898" y="798"/>
                  </a:lnTo>
                  <a:lnTo>
                    <a:pt x="3539" y="798"/>
                  </a:lnTo>
                  <a:lnTo>
                    <a:pt x="3539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6093500" y="3742250"/>
              <a:ext cx="427450" cy="51100"/>
            </a:xfrm>
            <a:custGeom>
              <a:avLst/>
              <a:gdLst/>
              <a:ahLst/>
              <a:cxnLst/>
              <a:rect l="l" t="t" r="r" b="b"/>
              <a:pathLst>
                <a:path w="17098" h="2044" extrusionOk="0">
                  <a:moveTo>
                    <a:pt x="1" y="0"/>
                  </a:moveTo>
                  <a:lnTo>
                    <a:pt x="1" y="2044"/>
                  </a:lnTo>
                  <a:lnTo>
                    <a:pt x="17098" y="2044"/>
                  </a:lnTo>
                  <a:lnTo>
                    <a:pt x="1709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5"/>
            <p:cNvSpPr/>
            <p:nvPr/>
          </p:nvSpPr>
          <p:spPr>
            <a:xfrm>
              <a:off x="6093500" y="3835700"/>
              <a:ext cx="427450" cy="51125"/>
            </a:xfrm>
            <a:custGeom>
              <a:avLst/>
              <a:gdLst/>
              <a:ahLst/>
              <a:cxnLst/>
              <a:rect l="l" t="t" r="r" b="b"/>
              <a:pathLst>
                <a:path w="17098" h="2045" extrusionOk="0">
                  <a:moveTo>
                    <a:pt x="1" y="1"/>
                  </a:moveTo>
                  <a:lnTo>
                    <a:pt x="1" y="2044"/>
                  </a:lnTo>
                  <a:lnTo>
                    <a:pt x="17098" y="2044"/>
                  </a:lnTo>
                  <a:lnTo>
                    <a:pt x="17098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5"/>
            <p:cNvSpPr/>
            <p:nvPr/>
          </p:nvSpPr>
          <p:spPr>
            <a:xfrm>
              <a:off x="6093500" y="3927925"/>
              <a:ext cx="427450" cy="51100"/>
            </a:xfrm>
            <a:custGeom>
              <a:avLst/>
              <a:gdLst/>
              <a:ahLst/>
              <a:cxnLst/>
              <a:rect l="l" t="t" r="r" b="b"/>
              <a:pathLst>
                <a:path w="17098" h="2044" extrusionOk="0">
                  <a:moveTo>
                    <a:pt x="1" y="0"/>
                  </a:moveTo>
                  <a:lnTo>
                    <a:pt x="1" y="2044"/>
                  </a:lnTo>
                  <a:lnTo>
                    <a:pt x="17098" y="2044"/>
                  </a:lnTo>
                  <a:lnTo>
                    <a:pt x="1709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5"/>
            <p:cNvSpPr/>
            <p:nvPr/>
          </p:nvSpPr>
          <p:spPr>
            <a:xfrm>
              <a:off x="5841800" y="3742250"/>
              <a:ext cx="83500" cy="83500"/>
            </a:xfrm>
            <a:custGeom>
              <a:avLst/>
              <a:gdLst/>
              <a:ahLst/>
              <a:cxnLst/>
              <a:rect l="l" t="t" r="r" b="b"/>
              <a:pathLst>
                <a:path w="3340" h="3340" extrusionOk="0">
                  <a:moveTo>
                    <a:pt x="1695" y="0"/>
                  </a:moveTo>
                  <a:cubicBezTo>
                    <a:pt x="748" y="0"/>
                    <a:pt x="0" y="748"/>
                    <a:pt x="0" y="1695"/>
                  </a:cubicBezTo>
                  <a:cubicBezTo>
                    <a:pt x="0" y="2592"/>
                    <a:pt x="748" y="3340"/>
                    <a:pt x="1695" y="3340"/>
                  </a:cubicBezTo>
                  <a:cubicBezTo>
                    <a:pt x="2592" y="3340"/>
                    <a:pt x="3340" y="2592"/>
                    <a:pt x="3340" y="1695"/>
                  </a:cubicBezTo>
                  <a:cubicBezTo>
                    <a:pt x="3340" y="748"/>
                    <a:pt x="2592" y="0"/>
                    <a:pt x="1695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5"/>
            <p:cNvSpPr/>
            <p:nvPr/>
          </p:nvSpPr>
          <p:spPr>
            <a:xfrm>
              <a:off x="5705975" y="3742250"/>
              <a:ext cx="83500" cy="83500"/>
            </a:xfrm>
            <a:custGeom>
              <a:avLst/>
              <a:gdLst/>
              <a:ahLst/>
              <a:cxnLst/>
              <a:rect l="l" t="t" r="r" b="b"/>
              <a:pathLst>
                <a:path w="3340" h="3340" extrusionOk="0">
                  <a:moveTo>
                    <a:pt x="1695" y="0"/>
                  </a:moveTo>
                  <a:cubicBezTo>
                    <a:pt x="748" y="0"/>
                    <a:pt x="0" y="748"/>
                    <a:pt x="0" y="1695"/>
                  </a:cubicBezTo>
                  <a:cubicBezTo>
                    <a:pt x="0" y="2592"/>
                    <a:pt x="748" y="3340"/>
                    <a:pt x="1695" y="3340"/>
                  </a:cubicBezTo>
                  <a:cubicBezTo>
                    <a:pt x="2592" y="3340"/>
                    <a:pt x="3340" y="2592"/>
                    <a:pt x="3340" y="1695"/>
                  </a:cubicBezTo>
                  <a:cubicBezTo>
                    <a:pt x="3340" y="748"/>
                    <a:pt x="2592" y="0"/>
                    <a:pt x="1695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5"/>
            <p:cNvSpPr/>
            <p:nvPr/>
          </p:nvSpPr>
          <p:spPr>
            <a:xfrm>
              <a:off x="5570125" y="3742250"/>
              <a:ext cx="83525" cy="83500"/>
            </a:xfrm>
            <a:custGeom>
              <a:avLst/>
              <a:gdLst/>
              <a:ahLst/>
              <a:cxnLst/>
              <a:rect l="l" t="t" r="r" b="b"/>
              <a:pathLst>
                <a:path w="3341" h="3340" extrusionOk="0">
                  <a:moveTo>
                    <a:pt x="1646" y="0"/>
                  </a:moveTo>
                  <a:cubicBezTo>
                    <a:pt x="749" y="0"/>
                    <a:pt x="1" y="748"/>
                    <a:pt x="1" y="1695"/>
                  </a:cubicBezTo>
                  <a:cubicBezTo>
                    <a:pt x="1" y="2592"/>
                    <a:pt x="749" y="3340"/>
                    <a:pt x="1646" y="3340"/>
                  </a:cubicBezTo>
                  <a:cubicBezTo>
                    <a:pt x="2593" y="3340"/>
                    <a:pt x="3341" y="2592"/>
                    <a:pt x="3341" y="1695"/>
                  </a:cubicBezTo>
                  <a:cubicBezTo>
                    <a:pt x="3341" y="748"/>
                    <a:pt x="2593" y="0"/>
                    <a:pt x="164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5"/>
            <p:cNvSpPr/>
            <p:nvPr/>
          </p:nvSpPr>
          <p:spPr>
            <a:xfrm>
              <a:off x="1055400" y="4487993"/>
              <a:ext cx="559550" cy="558275"/>
            </a:xfrm>
            <a:custGeom>
              <a:avLst/>
              <a:gdLst/>
              <a:ahLst/>
              <a:cxnLst/>
              <a:rect l="l" t="t" r="r" b="b"/>
              <a:pathLst>
                <a:path w="22382" h="22331" extrusionOk="0">
                  <a:moveTo>
                    <a:pt x="11216" y="0"/>
                  </a:moveTo>
                  <a:cubicBezTo>
                    <a:pt x="5035" y="0"/>
                    <a:pt x="1" y="4985"/>
                    <a:pt x="1" y="11165"/>
                  </a:cubicBezTo>
                  <a:cubicBezTo>
                    <a:pt x="1" y="17346"/>
                    <a:pt x="5035" y="22331"/>
                    <a:pt x="11216" y="22331"/>
                  </a:cubicBezTo>
                  <a:cubicBezTo>
                    <a:pt x="17347" y="22331"/>
                    <a:pt x="22381" y="17346"/>
                    <a:pt x="22381" y="11165"/>
                  </a:cubicBezTo>
                  <a:cubicBezTo>
                    <a:pt x="22381" y="4985"/>
                    <a:pt x="17347" y="0"/>
                    <a:pt x="112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5"/>
            <p:cNvSpPr/>
            <p:nvPr/>
          </p:nvSpPr>
          <p:spPr>
            <a:xfrm>
              <a:off x="1253550" y="4518550"/>
              <a:ext cx="164500" cy="193250"/>
            </a:xfrm>
            <a:custGeom>
              <a:avLst/>
              <a:gdLst/>
              <a:ahLst/>
              <a:cxnLst/>
              <a:rect l="l" t="t" r="r" b="b"/>
              <a:pathLst>
                <a:path w="6580" h="7730" extrusionOk="0">
                  <a:moveTo>
                    <a:pt x="3377" y="1"/>
                  </a:moveTo>
                  <a:cubicBezTo>
                    <a:pt x="3348" y="1"/>
                    <a:pt x="3319" y="1"/>
                    <a:pt x="3290" y="2"/>
                  </a:cubicBezTo>
                  <a:cubicBezTo>
                    <a:pt x="1446" y="2"/>
                    <a:pt x="0" y="1447"/>
                    <a:pt x="0" y="3242"/>
                  </a:cubicBezTo>
                  <a:lnTo>
                    <a:pt x="0" y="4488"/>
                  </a:lnTo>
                  <a:cubicBezTo>
                    <a:pt x="0" y="6282"/>
                    <a:pt x="1446" y="7728"/>
                    <a:pt x="3290" y="7728"/>
                  </a:cubicBezTo>
                  <a:cubicBezTo>
                    <a:pt x="3319" y="7729"/>
                    <a:pt x="3348" y="7729"/>
                    <a:pt x="3377" y="7729"/>
                  </a:cubicBezTo>
                  <a:cubicBezTo>
                    <a:pt x="5132" y="7729"/>
                    <a:pt x="6580" y="6253"/>
                    <a:pt x="6580" y="4488"/>
                  </a:cubicBezTo>
                  <a:lnTo>
                    <a:pt x="6580" y="3242"/>
                  </a:lnTo>
                  <a:cubicBezTo>
                    <a:pt x="6531" y="1477"/>
                    <a:pt x="5131" y="1"/>
                    <a:pt x="3377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5"/>
            <p:cNvSpPr/>
            <p:nvPr/>
          </p:nvSpPr>
          <p:spPr>
            <a:xfrm>
              <a:off x="1197450" y="4740400"/>
              <a:ext cx="275425" cy="159525"/>
            </a:xfrm>
            <a:custGeom>
              <a:avLst/>
              <a:gdLst/>
              <a:ahLst/>
              <a:cxnLst/>
              <a:rect l="l" t="t" r="r" b="b"/>
              <a:pathLst>
                <a:path w="11017" h="6381" extrusionOk="0">
                  <a:moveTo>
                    <a:pt x="2942" y="0"/>
                  </a:moveTo>
                  <a:cubicBezTo>
                    <a:pt x="1297" y="0"/>
                    <a:pt x="1" y="1296"/>
                    <a:pt x="1" y="2941"/>
                  </a:cubicBezTo>
                  <a:lnTo>
                    <a:pt x="1" y="6381"/>
                  </a:lnTo>
                  <a:lnTo>
                    <a:pt x="11017" y="6381"/>
                  </a:lnTo>
                  <a:lnTo>
                    <a:pt x="11017" y="2941"/>
                  </a:lnTo>
                  <a:cubicBezTo>
                    <a:pt x="11017" y="1296"/>
                    <a:pt x="9721" y="0"/>
                    <a:pt x="807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5"/>
            <p:cNvSpPr/>
            <p:nvPr/>
          </p:nvSpPr>
          <p:spPr>
            <a:xfrm>
              <a:off x="6017500" y="3252500"/>
              <a:ext cx="77275" cy="77300"/>
            </a:xfrm>
            <a:custGeom>
              <a:avLst/>
              <a:gdLst/>
              <a:ahLst/>
              <a:cxnLst/>
              <a:rect l="l" t="t" r="r" b="b"/>
              <a:pathLst>
                <a:path w="3091" h="3092" fill="none" extrusionOk="0">
                  <a:moveTo>
                    <a:pt x="0" y="3091"/>
                  </a:moveTo>
                  <a:lnTo>
                    <a:pt x="0" y="1"/>
                  </a:lnTo>
                  <a:lnTo>
                    <a:pt x="3091" y="1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rgbClr val="48FFD5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5"/>
            <p:cNvSpPr/>
            <p:nvPr/>
          </p:nvSpPr>
          <p:spPr>
            <a:xfrm>
              <a:off x="6190700" y="3252500"/>
              <a:ext cx="77300" cy="77300"/>
            </a:xfrm>
            <a:custGeom>
              <a:avLst/>
              <a:gdLst/>
              <a:ahLst/>
              <a:cxnLst/>
              <a:rect l="l" t="t" r="r" b="b"/>
              <a:pathLst>
                <a:path w="3092" h="3092" fill="none" extrusionOk="0">
                  <a:moveTo>
                    <a:pt x="3091" y="3091"/>
                  </a:moveTo>
                  <a:lnTo>
                    <a:pt x="3091" y="1"/>
                  </a:ln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rgbClr val="48FFD5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5"/>
            <p:cNvSpPr/>
            <p:nvPr/>
          </p:nvSpPr>
          <p:spPr>
            <a:xfrm>
              <a:off x="6017500" y="3398300"/>
              <a:ext cx="77275" cy="77300"/>
            </a:xfrm>
            <a:custGeom>
              <a:avLst/>
              <a:gdLst/>
              <a:ahLst/>
              <a:cxnLst/>
              <a:rect l="l" t="t" r="r" b="b"/>
              <a:pathLst>
                <a:path w="3091" h="3092" fill="none" extrusionOk="0">
                  <a:moveTo>
                    <a:pt x="0" y="1"/>
                  </a:moveTo>
                  <a:lnTo>
                    <a:pt x="0" y="3091"/>
                  </a:lnTo>
                  <a:lnTo>
                    <a:pt x="3091" y="3091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rgbClr val="48FFD5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5"/>
            <p:cNvSpPr/>
            <p:nvPr/>
          </p:nvSpPr>
          <p:spPr>
            <a:xfrm>
              <a:off x="6190700" y="3398300"/>
              <a:ext cx="77300" cy="77300"/>
            </a:xfrm>
            <a:custGeom>
              <a:avLst/>
              <a:gdLst/>
              <a:ahLst/>
              <a:cxnLst/>
              <a:rect l="l" t="t" r="r" b="b"/>
              <a:pathLst>
                <a:path w="3092" h="3092" fill="none" extrusionOk="0">
                  <a:moveTo>
                    <a:pt x="3091" y="1"/>
                  </a:moveTo>
                  <a:lnTo>
                    <a:pt x="3091" y="3091"/>
                  </a:lnTo>
                  <a:lnTo>
                    <a:pt x="1" y="3091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rgbClr val="48FFD5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5"/>
            <p:cNvSpPr/>
            <p:nvPr/>
          </p:nvSpPr>
          <p:spPr>
            <a:xfrm>
              <a:off x="1683450" y="3282425"/>
              <a:ext cx="118400" cy="162025"/>
            </a:xfrm>
            <a:custGeom>
              <a:avLst/>
              <a:gdLst/>
              <a:ahLst/>
              <a:cxnLst/>
              <a:rect l="l" t="t" r="r" b="b"/>
              <a:pathLst>
                <a:path w="4736" h="6481" extrusionOk="0">
                  <a:moveTo>
                    <a:pt x="1" y="0"/>
                  </a:moveTo>
                  <a:lnTo>
                    <a:pt x="1" y="6480"/>
                  </a:lnTo>
                  <a:lnTo>
                    <a:pt x="4736" y="32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1986275" y="3282425"/>
              <a:ext cx="119650" cy="162025"/>
            </a:xfrm>
            <a:custGeom>
              <a:avLst/>
              <a:gdLst/>
              <a:ahLst/>
              <a:cxnLst/>
              <a:rect l="l" t="t" r="r" b="b"/>
              <a:pathLst>
                <a:path w="4786" h="6481" extrusionOk="0">
                  <a:moveTo>
                    <a:pt x="0" y="0"/>
                  </a:moveTo>
                  <a:lnTo>
                    <a:pt x="0" y="6480"/>
                  </a:lnTo>
                  <a:lnTo>
                    <a:pt x="4785" y="3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5"/>
            <p:cNvSpPr/>
            <p:nvPr/>
          </p:nvSpPr>
          <p:spPr>
            <a:xfrm>
              <a:off x="2144525" y="3282425"/>
              <a:ext cx="25" cy="162025"/>
            </a:xfrm>
            <a:custGeom>
              <a:avLst/>
              <a:gdLst/>
              <a:ahLst/>
              <a:cxnLst/>
              <a:rect l="l" t="t" r="r" b="b"/>
              <a:pathLst>
                <a:path w="1" h="6481" fill="none" extrusionOk="0">
                  <a:moveTo>
                    <a:pt x="0" y="0"/>
                  </a:moveTo>
                  <a:lnTo>
                    <a:pt x="0" y="6480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rgbClr val="48FFD5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5"/>
            <p:cNvSpPr/>
            <p:nvPr/>
          </p:nvSpPr>
          <p:spPr>
            <a:xfrm>
              <a:off x="1342025" y="3282425"/>
              <a:ext cx="118400" cy="162025"/>
            </a:xfrm>
            <a:custGeom>
              <a:avLst/>
              <a:gdLst/>
              <a:ahLst/>
              <a:cxnLst/>
              <a:rect l="l" t="t" r="r" b="b"/>
              <a:pathLst>
                <a:path w="4736" h="6481" extrusionOk="0">
                  <a:moveTo>
                    <a:pt x="4735" y="0"/>
                  </a:moveTo>
                  <a:lnTo>
                    <a:pt x="0" y="3240"/>
                  </a:lnTo>
                  <a:lnTo>
                    <a:pt x="4735" y="6480"/>
                  </a:lnTo>
                  <a:lnTo>
                    <a:pt x="47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5"/>
            <p:cNvSpPr/>
            <p:nvPr/>
          </p:nvSpPr>
          <p:spPr>
            <a:xfrm>
              <a:off x="1303375" y="3282425"/>
              <a:ext cx="25" cy="162025"/>
            </a:xfrm>
            <a:custGeom>
              <a:avLst/>
              <a:gdLst/>
              <a:ahLst/>
              <a:cxnLst/>
              <a:rect l="l" t="t" r="r" b="b"/>
              <a:pathLst>
                <a:path w="1" h="6481" fill="none" extrusionOk="0">
                  <a:moveTo>
                    <a:pt x="1" y="0"/>
                  </a:moveTo>
                  <a:lnTo>
                    <a:pt x="1" y="6480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rgbClr val="48FFD5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46" name="Google Shape;746;p3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39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altLang="en-US" dirty="0"/>
              <a:t>Integrantes del proyecto</a:t>
            </a:r>
          </a:p>
        </p:txBody>
      </p:sp>
      <p:pic>
        <p:nvPicPr>
          <p:cNvPr id="1109" name="Google Shape;1109;p39"/>
          <p:cNvPicPr preferRelativeResize="0"/>
          <p:nvPr/>
        </p:nvPicPr>
        <p:blipFill rotWithShape="1">
          <a:blip r:embed="rId3"/>
          <a:srcRect l="14268" r="27494"/>
          <a:stretch>
            <a:fillRect/>
          </a:stretch>
        </p:blipFill>
        <p:spPr>
          <a:xfrm>
            <a:off x="311712" y="1453300"/>
            <a:ext cx="1289125" cy="3309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0" name="Google Shape;1110;p39"/>
          <p:cNvPicPr preferRelativeResize="0"/>
          <p:nvPr/>
        </p:nvPicPr>
        <p:blipFill rotWithShape="1">
          <a:blip r:embed="rId4"/>
          <a:srcRect l="49703" r="24287"/>
          <a:stretch>
            <a:fillRect/>
          </a:stretch>
        </p:blipFill>
        <p:spPr>
          <a:xfrm>
            <a:off x="3107800" y="1453300"/>
            <a:ext cx="1289126" cy="3309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1" name="Google Shape;1111;p39"/>
          <p:cNvPicPr preferRelativeResize="0"/>
          <p:nvPr/>
        </p:nvPicPr>
        <p:blipFill rotWithShape="1">
          <a:blip r:embed="rId5"/>
          <a:srcRect l="37643" r="36348"/>
          <a:stretch>
            <a:fillRect/>
          </a:stretch>
        </p:blipFill>
        <p:spPr>
          <a:xfrm>
            <a:off x="1709739" y="1453300"/>
            <a:ext cx="1289126" cy="33092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2" name="Google Shape;1112;p39"/>
          <p:cNvCxnSpPr/>
          <p:nvPr/>
        </p:nvCxnSpPr>
        <p:spPr>
          <a:xfrm>
            <a:off x="4038600" y="1905000"/>
            <a:ext cx="14574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113" name="Google Shape;1113;p39"/>
          <p:cNvCxnSpPr/>
          <p:nvPr/>
        </p:nvCxnSpPr>
        <p:spPr>
          <a:xfrm>
            <a:off x="2714700" y="2971800"/>
            <a:ext cx="27813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114" name="Google Shape;1114;p39"/>
          <p:cNvCxnSpPr/>
          <p:nvPr/>
        </p:nvCxnSpPr>
        <p:spPr>
          <a:xfrm>
            <a:off x="1152600" y="4038600"/>
            <a:ext cx="43434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15" name="Google Shape;1115;p39"/>
          <p:cNvSpPr txBox="1">
            <a:spLocks noGrp="1"/>
          </p:cNvSpPr>
          <p:nvPr>
            <p:ph type="subTitle" idx="4294967295"/>
          </p:nvPr>
        </p:nvSpPr>
        <p:spPr>
          <a:xfrm>
            <a:off x="5745892" y="1905000"/>
            <a:ext cx="2335200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MX" altLang="en-US" sz="900" dirty="0">
                <a:solidFill>
                  <a:srgbClr val="FFFFFF"/>
                </a:solidFill>
              </a:rPr>
              <a:t>Cargo y Funciones: Full </a:t>
            </a:r>
            <a:r>
              <a:rPr lang="es-MX" altLang="en-US" sz="900" dirty="0" err="1">
                <a:solidFill>
                  <a:srgbClr val="FFFFFF"/>
                </a:solidFill>
              </a:rPr>
              <a:t>Stack</a:t>
            </a:r>
            <a:endParaRPr lang="es-MX" altLang="en-US" sz="900" dirty="0">
              <a:solidFill>
                <a:srgbClr val="FFFFFF"/>
              </a:solidFill>
            </a:endParaRPr>
          </a:p>
        </p:txBody>
      </p:sp>
      <p:sp>
        <p:nvSpPr>
          <p:cNvPr id="1116" name="Google Shape;1116;p39"/>
          <p:cNvSpPr txBox="1">
            <a:spLocks noGrp="1"/>
          </p:cNvSpPr>
          <p:nvPr>
            <p:ph type="subTitle" idx="4294967295"/>
          </p:nvPr>
        </p:nvSpPr>
        <p:spPr>
          <a:xfrm>
            <a:off x="5745892" y="2971800"/>
            <a:ext cx="2335200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MX" altLang="en-US" sz="900" dirty="0">
                <a:solidFill>
                  <a:srgbClr val="FFFFFF"/>
                </a:solidFill>
              </a:rPr>
              <a:t>Cargo y Funciones: Full </a:t>
            </a:r>
            <a:r>
              <a:rPr lang="es-MX" altLang="en-US" sz="900" dirty="0" err="1">
                <a:solidFill>
                  <a:srgbClr val="FFFFFF"/>
                </a:solidFill>
              </a:rPr>
              <a:t>Stack</a:t>
            </a:r>
            <a:endParaRPr lang="es-MX" altLang="en-US" sz="900" dirty="0">
              <a:solidFill>
                <a:srgbClr val="FFFFFF"/>
              </a:solidFill>
            </a:endParaRPr>
          </a:p>
        </p:txBody>
      </p:sp>
      <p:sp>
        <p:nvSpPr>
          <p:cNvPr id="1117" name="Google Shape;1117;p39"/>
          <p:cNvSpPr txBox="1">
            <a:spLocks noGrp="1"/>
          </p:cNvSpPr>
          <p:nvPr>
            <p:ph type="subTitle" idx="4294967295"/>
          </p:nvPr>
        </p:nvSpPr>
        <p:spPr>
          <a:xfrm>
            <a:off x="5745892" y="4038600"/>
            <a:ext cx="2335200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MX" altLang="en-US" sz="900" dirty="0">
                <a:solidFill>
                  <a:srgbClr val="FFFFFF"/>
                </a:solidFill>
              </a:rPr>
              <a:t>Cargo y Funciones: Full </a:t>
            </a:r>
            <a:r>
              <a:rPr lang="es-MX" altLang="en-US" sz="900" dirty="0" err="1">
                <a:solidFill>
                  <a:srgbClr val="FFFFFF"/>
                </a:solidFill>
              </a:rPr>
              <a:t>Stack</a:t>
            </a:r>
            <a:endParaRPr lang="es-MX" altLang="en-US" sz="900" dirty="0">
              <a:solidFill>
                <a:srgbClr val="FFFFFF"/>
              </a:solidFill>
            </a:endParaRPr>
          </a:p>
        </p:txBody>
      </p:sp>
      <p:sp>
        <p:nvSpPr>
          <p:cNvPr id="1118" name="Google Shape;1118;p39"/>
          <p:cNvSpPr txBox="1">
            <a:spLocks noGrp="1"/>
          </p:cNvSpPr>
          <p:nvPr>
            <p:ph type="ctrTitle" idx="4294967295"/>
          </p:nvPr>
        </p:nvSpPr>
        <p:spPr>
          <a:xfrm>
            <a:off x="5745906" y="17087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altLang="en-US" sz="1000">
                <a:solidFill>
                  <a:srgbClr val="FFFFFF"/>
                </a:solidFill>
              </a:rPr>
              <a:t>Patricio Bascuñan</a:t>
            </a:r>
          </a:p>
        </p:txBody>
      </p:sp>
      <p:sp>
        <p:nvSpPr>
          <p:cNvPr id="1119" name="Google Shape;1119;p39"/>
          <p:cNvSpPr txBox="1">
            <a:spLocks noGrp="1"/>
          </p:cNvSpPr>
          <p:nvPr>
            <p:ph type="ctrTitle" idx="4294967295"/>
          </p:nvPr>
        </p:nvSpPr>
        <p:spPr>
          <a:xfrm>
            <a:off x="5745906" y="27755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altLang="en-US" sz="1000">
                <a:solidFill>
                  <a:srgbClr val="FFFFFF"/>
                </a:solidFill>
              </a:rPr>
              <a:t>Cristofer ibacache</a:t>
            </a:r>
          </a:p>
        </p:txBody>
      </p:sp>
      <p:sp>
        <p:nvSpPr>
          <p:cNvPr id="1120" name="Google Shape;1120;p39"/>
          <p:cNvSpPr txBox="1">
            <a:spLocks noGrp="1"/>
          </p:cNvSpPr>
          <p:nvPr>
            <p:ph type="ctrTitle" idx="4294967295"/>
          </p:nvPr>
        </p:nvSpPr>
        <p:spPr>
          <a:xfrm>
            <a:off x="5745906" y="38423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altLang="en-US" sz="1000">
                <a:solidFill>
                  <a:srgbClr val="FFFFFF"/>
                </a:solidFill>
              </a:rPr>
              <a:t>Victor Rivera</a:t>
            </a:r>
          </a:p>
        </p:txBody>
      </p:sp>
      <p:cxnSp>
        <p:nvCxnSpPr>
          <p:cNvPr id="1121" name="Google Shape;1121;p39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427610" y="113171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Problemática</a:t>
            </a:r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3481070" y="1978660"/>
            <a:ext cx="5410200" cy="28390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ym typeface="+mn-ea"/>
              </a:rPr>
              <a:t> </a:t>
            </a:r>
            <a:r>
              <a:rPr lang="es-MX" sz="1600" dirty="0"/>
              <a:t>El Proyecto busca, solucionar problemáticas enfocadas a la situación actual que afecta nuestro país, en base a las altas tasas de robos a camiones o cualquier vehículo de transporte.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/>
              <a:t>Además de la Desorganización y/o perdidas de recursos que poseen las empresas.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s-MX"/>
          </a:p>
        </p:txBody>
      </p:sp>
      <p:cxnSp>
        <p:nvCxnSpPr>
          <p:cNvPr id="264" name="Google Shape;264;p24"/>
          <p:cNvCxnSpPr/>
          <p:nvPr/>
        </p:nvCxnSpPr>
        <p:spPr>
          <a:xfrm>
            <a:off x="4139880" y="1779660"/>
            <a:ext cx="5202555" cy="4191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5" name="Google Shape;265;p24"/>
          <p:cNvGrpSpPr/>
          <p:nvPr/>
        </p:nvGrpSpPr>
        <p:grpSpPr>
          <a:xfrm>
            <a:off x="899160" y="1491615"/>
            <a:ext cx="2098040" cy="1581150"/>
            <a:chOff x="160325" y="221250"/>
            <a:chExt cx="7199950" cy="5116900"/>
          </a:xfrm>
        </p:grpSpPr>
        <p:sp>
          <p:nvSpPr>
            <p:cNvPr id="266" name="Google Shape;266;p24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24"/>
          <p:cNvSpPr txBox="1">
            <a:spLocks noGrp="1"/>
          </p:cNvSpPr>
          <p:nvPr>
            <p:ph type="ctrTitle"/>
          </p:nvPr>
        </p:nvSpPr>
        <p:spPr>
          <a:xfrm>
            <a:off x="836930" y="3235960"/>
            <a:ext cx="2211070" cy="5759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altLang="en-US">
                <a:solidFill>
                  <a:srgbClr val="48FFD5"/>
                </a:solidFill>
                <a:latin typeface="Impact" panose="020B0806030902050204"/>
                <a:ea typeface="Impact" panose="020B0806030902050204"/>
                <a:cs typeface="Impact" panose="020B0806030902050204"/>
                <a:sym typeface="Impact" panose="020B0806030902050204"/>
              </a:rPr>
              <a:t>Eabmodel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499610" y="1056640"/>
            <a:ext cx="4428490" cy="6064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altLang="en-US" dirty="0">
                <a:solidFill>
                  <a:srgbClr val="FFFFFF"/>
                </a:solidFill>
              </a:rPr>
              <a:t>Propuesta solución</a:t>
            </a: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3963670" y="1858010"/>
            <a:ext cx="4961890" cy="2947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/>
              <a:t>Es Crear un sistema web que brinde la ubicación en tiempo real de cada chofer para poder monitorear y brindar seguridad, además de contar con diferente Funcionalidades que permitan el mejor manejo de recursos</a:t>
            </a:r>
          </a:p>
          <a:p>
            <a:pPr marL="0" lvl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sz="1600" dirty="0"/>
          </a:p>
          <a:p>
            <a:pPr marL="0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/>
              <a:t>De momento solo se desarrollará para la región metropolitana, dependiendo del resultado y la satisfacción del cliente, se tendrá en cuenta si se desarrolla en un futuro para todo el país. </a:t>
            </a:r>
          </a:p>
          <a:p>
            <a:pPr marL="0" lvl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sz="1600" dirty="0"/>
          </a:p>
        </p:txBody>
      </p:sp>
      <p:cxnSp>
        <p:nvCxnSpPr>
          <p:cNvPr id="298" name="Google Shape;298;p26"/>
          <p:cNvCxnSpPr/>
          <p:nvPr/>
        </p:nvCxnSpPr>
        <p:spPr>
          <a:xfrm>
            <a:off x="4472620" y="1663160"/>
            <a:ext cx="4999355" cy="7175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9" name="Google Shape;419;p28"/>
          <p:cNvSpPr/>
          <p:nvPr/>
        </p:nvSpPr>
        <p:spPr>
          <a:xfrm>
            <a:off x="544195" y="2456815"/>
            <a:ext cx="2068830" cy="1515745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672465" y="2555875"/>
            <a:ext cx="1870710" cy="1284605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21" name="Google Shape;421;p28"/>
          <p:cNvSpPr/>
          <p:nvPr/>
        </p:nvSpPr>
        <p:spPr>
          <a:xfrm>
            <a:off x="303530" y="3974465"/>
            <a:ext cx="2439670" cy="762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22" name="Google Shape;422;p28"/>
          <p:cNvSpPr/>
          <p:nvPr/>
        </p:nvSpPr>
        <p:spPr>
          <a:xfrm>
            <a:off x="672465" y="2389505"/>
            <a:ext cx="1870710" cy="123825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810895" y="2637790"/>
            <a:ext cx="794385" cy="456565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888365" y="2701290"/>
            <a:ext cx="229235" cy="260350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1168400" y="3406775"/>
            <a:ext cx="701040" cy="288290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1228090" y="3418205"/>
            <a:ext cx="525145" cy="76200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1228090" y="3517265"/>
            <a:ext cx="406400" cy="76200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847725" y="3406775"/>
            <a:ext cx="248920" cy="288290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909955" y="3488690"/>
            <a:ext cx="168910" cy="95885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1351280" y="3142615"/>
            <a:ext cx="543560" cy="135890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1351280" y="2950210"/>
            <a:ext cx="543560" cy="135890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2055495" y="2951480"/>
            <a:ext cx="120015" cy="135890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2247265" y="3101340"/>
            <a:ext cx="574675" cy="625475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2336165" y="3122930"/>
            <a:ext cx="561975" cy="546100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5" name="Google Shape;435;p28"/>
          <p:cNvSpPr/>
          <p:nvPr/>
        </p:nvSpPr>
        <p:spPr>
          <a:xfrm>
            <a:off x="2572385" y="3235325"/>
            <a:ext cx="144145" cy="287655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6" name="Google Shape;436;p28"/>
          <p:cNvSpPr/>
          <p:nvPr/>
        </p:nvSpPr>
        <p:spPr>
          <a:xfrm>
            <a:off x="2525395" y="1443355"/>
            <a:ext cx="1139190" cy="1714500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2643505" y="1529080"/>
            <a:ext cx="957580" cy="1313815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3181350" y="2936875"/>
            <a:ext cx="143510" cy="139700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8"/>
          <p:cNvSpPr/>
          <p:nvPr/>
        </p:nvSpPr>
        <p:spPr>
          <a:xfrm>
            <a:off x="3244850" y="1633855"/>
            <a:ext cx="451485" cy="511175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8"/>
          <p:cNvSpPr/>
          <p:nvPr/>
        </p:nvSpPr>
        <p:spPr>
          <a:xfrm>
            <a:off x="2774315" y="1716405"/>
            <a:ext cx="333375" cy="377190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8"/>
          <p:cNvSpPr/>
          <p:nvPr/>
        </p:nvSpPr>
        <p:spPr>
          <a:xfrm>
            <a:off x="2893060" y="2150110"/>
            <a:ext cx="491490" cy="55626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altLang="en-US" sz="3600" dirty="0"/>
              <a:t>Objetivo general</a:t>
            </a:r>
          </a:p>
        </p:txBody>
      </p:sp>
      <p:sp>
        <p:nvSpPr>
          <p:cNvPr id="276" name="Google Shape;276;p25"/>
          <p:cNvSpPr txBox="1">
            <a:spLocks noGrp="1"/>
          </p:cNvSpPr>
          <p:nvPr>
            <p:ph type="subTitle" idx="1"/>
          </p:nvPr>
        </p:nvSpPr>
        <p:spPr>
          <a:xfrm>
            <a:off x="827551" y="555373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277" name="Google Shape;277;p25"/>
          <p:cNvSpPr txBox="1">
            <a:spLocks noGrp="1"/>
          </p:cNvSpPr>
          <p:nvPr>
            <p:ph type="subTitle" idx="2"/>
          </p:nvPr>
        </p:nvSpPr>
        <p:spPr>
          <a:xfrm>
            <a:off x="6516571" y="555373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Neptune is the farthest planet from the Sun</a:t>
            </a:r>
          </a:p>
        </p:txBody>
      </p:sp>
      <p:sp>
        <p:nvSpPr>
          <p:cNvPr id="278" name="Google Shape;278;p25"/>
          <p:cNvSpPr txBox="1">
            <a:spLocks noGrp="1"/>
          </p:cNvSpPr>
          <p:nvPr>
            <p:ph type="subTitle" idx="3"/>
          </p:nvPr>
        </p:nvSpPr>
        <p:spPr>
          <a:xfrm>
            <a:off x="3540586" y="545213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279" name="Google Shape;279;p25"/>
          <p:cNvSpPr txBox="1">
            <a:spLocks noGrp="1"/>
          </p:cNvSpPr>
          <p:nvPr>
            <p:ph type="ctrTitle"/>
          </p:nvPr>
        </p:nvSpPr>
        <p:spPr>
          <a:xfrm>
            <a:off x="743776" y="383525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>
                <a:sym typeface="+mn-ea"/>
              </a:rPr>
              <a:t>Gestionar</a:t>
            </a:r>
          </a:p>
        </p:txBody>
      </p:sp>
      <p:sp>
        <p:nvSpPr>
          <p:cNvPr id="280" name="Google Shape;280;p25"/>
          <p:cNvSpPr txBox="1">
            <a:spLocks noGrp="1"/>
          </p:cNvSpPr>
          <p:nvPr>
            <p:ph type="ctrTitle" idx="4"/>
          </p:nvPr>
        </p:nvSpPr>
        <p:spPr>
          <a:xfrm>
            <a:off x="5580380" y="3786505"/>
            <a:ext cx="2910840" cy="2266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>
                <a:sym typeface="+mn-ea"/>
              </a:rPr>
              <a:t>Optimizar recursos</a:t>
            </a:r>
          </a:p>
        </p:txBody>
      </p:sp>
      <p:sp>
        <p:nvSpPr>
          <p:cNvPr id="281" name="Google Shape;281;p25"/>
          <p:cNvSpPr txBox="1">
            <a:spLocks noGrp="1"/>
          </p:cNvSpPr>
          <p:nvPr>
            <p:ph type="ctrTitle" idx="5"/>
          </p:nvPr>
        </p:nvSpPr>
        <p:spPr>
          <a:xfrm>
            <a:off x="3353941" y="381303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>
                <a:sym typeface="+mn-ea"/>
              </a:rPr>
              <a:t>Monitorear</a:t>
            </a:r>
          </a:p>
        </p:txBody>
      </p:sp>
      <p:sp>
        <p:nvSpPr>
          <p:cNvPr id="282" name="Google Shape;282;p25"/>
          <p:cNvSpPr/>
          <p:nvPr/>
        </p:nvSpPr>
        <p:spPr>
          <a:xfrm>
            <a:off x="1284290" y="2644311"/>
            <a:ext cx="994973" cy="830447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" name="Google Shape;283;p25"/>
          <p:cNvGrpSpPr/>
          <p:nvPr/>
        </p:nvGrpSpPr>
        <p:grpSpPr>
          <a:xfrm>
            <a:off x="3909692" y="2571921"/>
            <a:ext cx="994978" cy="830447"/>
            <a:chOff x="6666900" y="628300"/>
            <a:chExt cx="5236725" cy="4370775"/>
          </a:xfrm>
        </p:grpSpPr>
        <p:sp>
          <p:nvSpPr>
            <p:cNvPr id="284" name="Google Shape;284;p25"/>
            <p:cNvSpPr/>
            <p:nvPr/>
          </p:nvSpPr>
          <p:spPr>
            <a:xfrm>
              <a:off x="6666900" y="628300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105" y="12404"/>
                  </a:lnTo>
                  <a:lnTo>
                    <a:pt x="198105" y="134142"/>
                  </a:lnTo>
                  <a:cubicBezTo>
                    <a:pt x="198105" y="134854"/>
                    <a:pt x="197804" y="135155"/>
                    <a:pt x="197092" y="135155"/>
                  </a:cubicBezTo>
                  <a:lnTo>
                    <a:pt x="12295" y="135155"/>
                  </a:lnTo>
                  <a:cubicBezTo>
                    <a:pt x="11583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44" y="163550"/>
                    <a:pt x="61280" y="166014"/>
                    <a:pt x="61280" y="169190"/>
                  </a:cubicBezTo>
                  <a:cubicBezTo>
                    <a:pt x="61280" y="172366"/>
                    <a:pt x="63744" y="174831"/>
                    <a:pt x="66921" y="174831"/>
                  </a:cubicBezTo>
                  <a:lnTo>
                    <a:pt x="142466" y="174831"/>
                  </a:lnTo>
                  <a:cubicBezTo>
                    <a:pt x="145642" y="174831"/>
                    <a:pt x="148216" y="172366"/>
                    <a:pt x="148216" y="169190"/>
                  </a:cubicBezTo>
                  <a:cubicBezTo>
                    <a:pt x="148216" y="166014"/>
                    <a:pt x="145642" y="163550"/>
                    <a:pt x="142466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92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37" y="712"/>
                    <a:pt x="198105" y="302"/>
                  </a:cubicBezTo>
                  <a:lnTo>
                    <a:pt x="1981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8826600" y="2050775"/>
              <a:ext cx="917300" cy="917300"/>
            </a:xfrm>
            <a:custGeom>
              <a:avLst/>
              <a:gdLst/>
              <a:ahLst/>
              <a:cxnLst/>
              <a:rect l="l" t="t" r="r" b="b"/>
              <a:pathLst>
                <a:path w="36692" h="36692" extrusionOk="0">
                  <a:moveTo>
                    <a:pt x="27262" y="10022"/>
                  </a:moveTo>
                  <a:cubicBezTo>
                    <a:pt x="27985" y="10022"/>
                    <a:pt x="28710" y="10295"/>
                    <a:pt x="29271" y="10843"/>
                  </a:cubicBezTo>
                  <a:cubicBezTo>
                    <a:pt x="30367" y="11966"/>
                    <a:pt x="30367" y="13773"/>
                    <a:pt x="29244" y="14868"/>
                  </a:cubicBezTo>
                  <a:lnTo>
                    <a:pt x="16101" y="28011"/>
                  </a:lnTo>
                  <a:cubicBezTo>
                    <a:pt x="15553" y="28559"/>
                    <a:pt x="14814" y="28833"/>
                    <a:pt x="14102" y="28833"/>
                  </a:cubicBezTo>
                  <a:cubicBezTo>
                    <a:pt x="13390" y="28833"/>
                    <a:pt x="12678" y="28559"/>
                    <a:pt x="12131" y="28011"/>
                  </a:cubicBezTo>
                  <a:lnTo>
                    <a:pt x="7093" y="23000"/>
                  </a:lnTo>
                  <a:cubicBezTo>
                    <a:pt x="5997" y="21905"/>
                    <a:pt x="5997" y="20125"/>
                    <a:pt x="7093" y="18975"/>
                  </a:cubicBezTo>
                  <a:cubicBezTo>
                    <a:pt x="7640" y="18428"/>
                    <a:pt x="8359" y="18154"/>
                    <a:pt x="9081" y="18154"/>
                  </a:cubicBezTo>
                  <a:cubicBezTo>
                    <a:pt x="9803" y="18154"/>
                    <a:pt x="10529" y="18428"/>
                    <a:pt x="11090" y="18975"/>
                  </a:cubicBezTo>
                  <a:lnTo>
                    <a:pt x="14102" y="21987"/>
                  </a:lnTo>
                  <a:lnTo>
                    <a:pt x="25274" y="10843"/>
                  </a:lnTo>
                  <a:cubicBezTo>
                    <a:pt x="25821" y="10295"/>
                    <a:pt x="26540" y="10022"/>
                    <a:pt x="27262" y="10022"/>
                  </a:cubicBezTo>
                  <a:close/>
                  <a:moveTo>
                    <a:pt x="18346" y="0"/>
                  </a:moveTo>
                  <a:cubicBezTo>
                    <a:pt x="8215" y="0"/>
                    <a:pt x="1" y="8214"/>
                    <a:pt x="1" y="18346"/>
                  </a:cubicBezTo>
                  <a:cubicBezTo>
                    <a:pt x="1" y="28477"/>
                    <a:pt x="8215" y="36691"/>
                    <a:pt x="18346" y="36691"/>
                  </a:cubicBezTo>
                  <a:cubicBezTo>
                    <a:pt x="28477" y="36691"/>
                    <a:pt x="36692" y="28477"/>
                    <a:pt x="36692" y="18346"/>
                  </a:cubicBezTo>
                  <a:cubicBezTo>
                    <a:pt x="36692" y="8214"/>
                    <a:pt x="28477" y="0"/>
                    <a:pt x="18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8248175" y="1305300"/>
              <a:ext cx="2071425" cy="2406175"/>
            </a:xfrm>
            <a:custGeom>
              <a:avLst/>
              <a:gdLst/>
              <a:ahLst/>
              <a:cxnLst/>
              <a:rect l="l" t="t" r="r" b="b"/>
              <a:pathLst>
                <a:path w="82857" h="96247" extrusionOk="0">
                  <a:moveTo>
                    <a:pt x="41483" y="24151"/>
                  </a:moveTo>
                  <a:cubicBezTo>
                    <a:pt x="54736" y="24151"/>
                    <a:pt x="65469" y="34939"/>
                    <a:pt x="65469" y="48137"/>
                  </a:cubicBezTo>
                  <a:cubicBezTo>
                    <a:pt x="65469" y="61362"/>
                    <a:pt x="54736" y="72151"/>
                    <a:pt x="41483" y="72151"/>
                  </a:cubicBezTo>
                  <a:cubicBezTo>
                    <a:pt x="28231" y="72151"/>
                    <a:pt x="17497" y="61362"/>
                    <a:pt x="17497" y="48137"/>
                  </a:cubicBezTo>
                  <a:cubicBezTo>
                    <a:pt x="17497" y="34939"/>
                    <a:pt x="28285" y="24151"/>
                    <a:pt x="41483" y="24151"/>
                  </a:cubicBezTo>
                  <a:close/>
                  <a:moveTo>
                    <a:pt x="41439" y="1"/>
                  </a:moveTo>
                  <a:cubicBezTo>
                    <a:pt x="39943" y="1"/>
                    <a:pt x="38444" y="548"/>
                    <a:pt x="37239" y="1644"/>
                  </a:cubicBezTo>
                  <a:lnTo>
                    <a:pt x="37184" y="1698"/>
                  </a:lnTo>
                  <a:cubicBezTo>
                    <a:pt x="29846" y="8817"/>
                    <a:pt x="21303" y="12459"/>
                    <a:pt x="10214" y="13062"/>
                  </a:cubicBezTo>
                  <a:cubicBezTo>
                    <a:pt x="4902" y="13390"/>
                    <a:pt x="685" y="17771"/>
                    <a:pt x="575" y="23056"/>
                  </a:cubicBezTo>
                  <a:cubicBezTo>
                    <a:pt x="575" y="24151"/>
                    <a:pt x="548" y="25109"/>
                    <a:pt x="493" y="26040"/>
                  </a:cubicBezTo>
                  <a:lnTo>
                    <a:pt x="493" y="26205"/>
                  </a:lnTo>
                  <a:cubicBezTo>
                    <a:pt x="274" y="37513"/>
                    <a:pt x="0" y="51532"/>
                    <a:pt x="4683" y="64320"/>
                  </a:cubicBezTo>
                  <a:cubicBezTo>
                    <a:pt x="7284" y="71329"/>
                    <a:pt x="11199" y="77408"/>
                    <a:pt x="16320" y="82419"/>
                  </a:cubicBezTo>
                  <a:cubicBezTo>
                    <a:pt x="22179" y="88141"/>
                    <a:pt x="29846" y="92659"/>
                    <a:pt x="39101" y="95863"/>
                  </a:cubicBezTo>
                  <a:cubicBezTo>
                    <a:pt x="39402" y="95973"/>
                    <a:pt x="39704" y="96082"/>
                    <a:pt x="40005" y="96109"/>
                  </a:cubicBezTo>
                  <a:cubicBezTo>
                    <a:pt x="40470" y="96219"/>
                    <a:pt x="40908" y="96246"/>
                    <a:pt x="41374" y="96246"/>
                  </a:cubicBezTo>
                  <a:cubicBezTo>
                    <a:pt x="41839" y="96246"/>
                    <a:pt x="42277" y="96192"/>
                    <a:pt x="42743" y="96109"/>
                  </a:cubicBezTo>
                  <a:cubicBezTo>
                    <a:pt x="43071" y="96027"/>
                    <a:pt x="43400" y="95973"/>
                    <a:pt x="43674" y="95863"/>
                  </a:cubicBezTo>
                  <a:cubicBezTo>
                    <a:pt x="52929" y="92659"/>
                    <a:pt x="60596" y="88087"/>
                    <a:pt x="66400" y="82391"/>
                  </a:cubicBezTo>
                  <a:cubicBezTo>
                    <a:pt x="71548" y="77381"/>
                    <a:pt x="75436" y="71247"/>
                    <a:pt x="78037" y="64237"/>
                  </a:cubicBezTo>
                  <a:cubicBezTo>
                    <a:pt x="82857" y="51505"/>
                    <a:pt x="82583" y="37431"/>
                    <a:pt x="82391" y="26123"/>
                  </a:cubicBezTo>
                  <a:lnTo>
                    <a:pt x="82391" y="26040"/>
                  </a:lnTo>
                  <a:cubicBezTo>
                    <a:pt x="82364" y="25109"/>
                    <a:pt x="82309" y="24124"/>
                    <a:pt x="82282" y="23056"/>
                  </a:cubicBezTo>
                  <a:cubicBezTo>
                    <a:pt x="82227" y="17771"/>
                    <a:pt x="77983" y="13390"/>
                    <a:pt x="72671" y="13062"/>
                  </a:cubicBezTo>
                  <a:cubicBezTo>
                    <a:pt x="61609" y="12459"/>
                    <a:pt x="53011" y="8817"/>
                    <a:pt x="45700" y="1698"/>
                  </a:cubicBezTo>
                  <a:lnTo>
                    <a:pt x="45618" y="1644"/>
                  </a:lnTo>
                  <a:cubicBezTo>
                    <a:pt x="44427" y="548"/>
                    <a:pt x="42935" y="1"/>
                    <a:pt x="41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25"/>
          <p:cNvGrpSpPr/>
          <p:nvPr/>
        </p:nvGrpSpPr>
        <p:grpSpPr>
          <a:xfrm>
            <a:off x="6502020" y="2637754"/>
            <a:ext cx="1002833" cy="837003"/>
            <a:chOff x="12618250" y="628300"/>
            <a:chExt cx="5236725" cy="4370775"/>
          </a:xfrm>
        </p:grpSpPr>
        <p:sp>
          <p:nvSpPr>
            <p:cNvPr id="288" name="Google Shape;288;p25"/>
            <p:cNvSpPr/>
            <p:nvPr/>
          </p:nvSpPr>
          <p:spPr>
            <a:xfrm>
              <a:off x="12618250" y="628300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078" y="12404"/>
                  </a:lnTo>
                  <a:lnTo>
                    <a:pt x="198078" y="134142"/>
                  </a:lnTo>
                  <a:cubicBezTo>
                    <a:pt x="198078" y="134854"/>
                    <a:pt x="197749" y="135155"/>
                    <a:pt x="197037" y="135155"/>
                  </a:cubicBezTo>
                  <a:lnTo>
                    <a:pt x="12295" y="135155"/>
                  </a:lnTo>
                  <a:cubicBezTo>
                    <a:pt x="11555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17" y="163550"/>
                    <a:pt x="61253" y="166014"/>
                    <a:pt x="61253" y="169190"/>
                  </a:cubicBezTo>
                  <a:cubicBezTo>
                    <a:pt x="61253" y="172366"/>
                    <a:pt x="63717" y="174831"/>
                    <a:pt x="66921" y="174831"/>
                  </a:cubicBezTo>
                  <a:lnTo>
                    <a:pt x="142439" y="174831"/>
                  </a:lnTo>
                  <a:cubicBezTo>
                    <a:pt x="145642" y="174831"/>
                    <a:pt x="148189" y="172366"/>
                    <a:pt x="148189" y="169190"/>
                  </a:cubicBezTo>
                  <a:cubicBezTo>
                    <a:pt x="148189" y="166014"/>
                    <a:pt x="145642" y="163550"/>
                    <a:pt x="142439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65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10" y="712"/>
                    <a:pt x="198078" y="302"/>
                  </a:cubicBezTo>
                  <a:lnTo>
                    <a:pt x="198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14145450" y="1440150"/>
              <a:ext cx="2050900" cy="2127575"/>
            </a:xfrm>
            <a:custGeom>
              <a:avLst/>
              <a:gdLst/>
              <a:ahLst/>
              <a:cxnLst/>
              <a:rect l="l" t="t" r="r" b="b"/>
              <a:pathLst>
                <a:path w="82036" h="85103" extrusionOk="0">
                  <a:moveTo>
                    <a:pt x="56844" y="4108"/>
                  </a:moveTo>
                  <a:cubicBezTo>
                    <a:pt x="57228" y="4108"/>
                    <a:pt x="57529" y="4437"/>
                    <a:pt x="57529" y="4793"/>
                  </a:cubicBezTo>
                  <a:cubicBezTo>
                    <a:pt x="57529" y="5176"/>
                    <a:pt x="57228" y="5477"/>
                    <a:pt x="56844" y="5477"/>
                  </a:cubicBezTo>
                  <a:lnTo>
                    <a:pt x="44742" y="5477"/>
                  </a:lnTo>
                  <a:cubicBezTo>
                    <a:pt x="44358" y="5477"/>
                    <a:pt x="44057" y="5176"/>
                    <a:pt x="44057" y="4793"/>
                  </a:cubicBezTo>
                  <a:cubicBezTo>
                    <a:pt x="44057" y="4437"/>
                    <a:pt x="44358" y="4108"/>
                    <a:pt x="44742" y="4108"/>
                  </a:cubicBezTo>
                  <a:close/>
                  <a:moveTo>
                    <a:pt x="67879" y="39074"/>
                  </a:moveTo>
                  <a:cubicBezTo>
                    <a:pt x="65387" y="39074"/>
                    <a:pt x="63334" y="41073"/>
                    <a:pt x="63334" y="43619"/>
                  </a:cubicBezTo>
                  <a:lnTo>
                    <a:pt x="63334" y="44085"/>
                  </a:lnTo>
                  <a:cubicBezTo>
                    <a:pt x="63334" y="46631"/>
                    <a:pt x="65332" y="48630"/>
                    <a:pt x="67879" y="48630"/>
                  </a:cubicBezTo>
                  <a:lnTo>
                    <a:pt x="77490" y="48630"/>
                  </a:lnTo>
                  <a:cubicBezTo>
                    <a:pt x="79982" y="48630"/>
                    <a:pt x="82035" y="46577"/>
                    <a:pt x="82035" y="44085"/>
                  </a:cubicBezTo>
                  <a:lnTo>
                    <a:pt x="82035" y="43565"/>
                  </a:lnTo>
                  <a:cubicBezTo>
                    <a:pt x="82035" y="41073"/>
                    <a:pt x="79982" y="39074"/>
                    <a:pt x="77490" y="39074"/>
                  </a:cubicBezTo>
                  <a:close/>
                  <a:moveTo>
                    <a:pt x="37896" y="37513"/>
                  </a:moveTo>
                  <a:lnTo>
                    <a:pt x="37896" y="40525"/>
                  </a:lnTo>
                  <a:cubicBezTo>
                    <a:pt x="47781" y="40525"/>
                    <a:pt x="55858" y="48575"/>
                    <a:pt x="55858" y="58487"/>
                  </a:cubicBezTo>
                  <a:lnTo>
                    <a:pt x="58898" y="58487"/>
                  </a:lnTo>
                  <a:cubicBezTo>
                    <a:pt x="58898" y="46933"/>
                    <a:pt x="49451" y="37513"/>
                    <a:pt x="37896" y="37513"/>
                  </a:cubicBezTo>
                  <a:close/>
                  <a:moveTo>
                    <a:pt x="37896" y="48165"/>
                  </a:moveTo>
                  <a:lnTo>
                    <a:pt x="37896" y="51204"/>
                  </a:lnTo>
                  <a:cubicBezTo>
                    <a:pt x="41921" y="51204"/>
                    <a:pt x="45207" y="54490"/>
                    <a:pt x="45207" y="58542"/>
                  </a:cubicBezTo>
                  <a:lnTo>
                    <a:pt x="48274" y="58542"/>
                  </a:lnTo>
                  <a:cubicBezTo>
                    <a:pt x="48274" y="52820"/>
                    <a:pt x="43619" y="48165"/>
                    <a:pt x="37896" y="48165"/>
                  </a:cubicBezTo>
                  <a:close/>
                  <a:moveTo>
                    <a:pt x="37896" y="42743"/>
                  </a:moveTo>
                  <a:lnTo>
                    <a:pt x="37896" y="45810"/>
                  </a:lnTo>
                  <a:cubicBezTo>
                    <a:pt x="44906" y="45810"/>
                    <a:pt x="50629" y="51505"/>
                    <a:pt x="50629" y="58542"/>
                  </a:cubicBezTo>
                  <a:lnTo>
                    <a:pt x="53668" y="58542"/>
                  </a:lnTo>
                  <a:lnTo>
                    <a:pt x="53668" y="58487"/>
                  </a:lnTo>
                  <a:cubicBezTo>
                    <a:pt x="53668" y="49808"/>
                    <a:pt x="46576" y="42743"/>
                    <a:pt x="37896" y="42743"/>
                  </a:cubicBezTo>
                  <a:close/>
                  <a:moveTo>
                    <a:pt x="67879" y="50383"/>
                  </a:moveTo>
                  <a:cubicBezTo>
                    <a:pt x="65387" y="50383"/>
                    <a:pt x="63334" y="52436"/>
                    <a:pt x="63334" y="54955"/>
                  </a:cubicBezTo>
                  <a:lnTo>
                    <a:pt x="63334" y="55448"/>
                  </a:lnTo>
                  <a:cubicBezTo>
                    <a:pt x="63334" y="57967"/>
                    <a:pt x="65332" y="60021"/>
                    <a:pt x="67879" y="60021"/>
                  </a:cubicBezTo>
                  <a:lnTo>
                    <a:pt x="77490" y="60021"/>
                  </a:lnTo>
                  <a:cubicBezTo>
                    <a:pt x="79982" y="60021"/>
                    <a:pt x="82035" y="57995"/>
                    <a:pt x="82035" y="55448"/>
                  </a:cubicBezTo>
                  <a:lnTo>
                    <a:pt x="82035" y="54955"/>
                  </a:lnTo>
                  <a:cubicBezTo>
                    <a:pt x="82035" y="52436"/>
                    <a:pt x="80036" y="50383"/>
                    <a:pt x="77490" y="50383"/>
                  </a:cubicBezTo>
                  <a:close/>
                  <a:moveTo>
                    <a:pt x="50793" y="76450"/>
                  </a:moveTo>
                  <a:cubicBezTo>
                    <a:pt x="52381" y="76450"/>
                    <a:pt x="53668" y="77737"/>
                    <a:pt x="53668" y="79325"/>
                  </a:cubicBezTo>
                  <a:cubicBezTo>
                    <a:pt x="53668" y="80885"/>
                    <a:pt x="52408" y="82200"/>
                    <a:pt x="50793" y="82200"/>
                  </a:cubicBezTo>
                  <a:cubicBezTo>
                    <a:pt x="49232" y="82200"/>
                    <a:pt x="47918" y="80913"/>
                    <a:pt x="47918" y="79325"/>
                  </a:cubicBezTo>
                  <a:cubicBezTo>
                    <a:pt x="47918" y="77709"/>
                    <a:pt x="49177" y="76450"/>
                    <a:pt x="50793" y="76450"/>
                  </a:cubicBezTo>
                  <a:close/>
                  <a:moveTo>
                    <a:pt x="31872" y="1"/>
                  </a:moveTo>
                  <a:cubicBezTo>
                    <a:pt x="28723" y="1"/>
                    <a:pt x="26122" y="2602"/>
                    <a:pt x="26122" y="5751"/>
                  </a:cubicBezTo>
                  <a:lnTo>
                    <a:pt x="26122" y="21550"/>
                  </a:lnTo>
                  <a:cubicBezTo>
                    <a:pt x="18455" y="25876"/>
                    <a:pt x="10542" y="30394"/>
                    <a:pt x="10542" y="30394"/>
                  </a:cubicBezTo>
                  <a:cubicBezTo>
                    <a:pt x="6271" y="32147"/>
                    <a:pt x="0" y="37869"/>
                    <a:pt x="0" y="51286"/>
                  </a:cubicBezTo>
                  <a:cubicBezTo>
                    <a:pt x="0" y="52491"/>
                    <a:pt x="55" y="53614"/>
                    <a:pt x="165" y="54681"/>
                  </a:cubicBezTo>
                  <a:lnTo>
                    <a:pt x="274" y="55585"/>
                  </a:lnTo>
                  <a:cubicBezTo>
                    <a:pt x="384" y="56379"/>
                    <a:pt x="521" y="57118"/>
                    <a:pt x="685" y="57858"/>
                  </a:cubicBezTo>
                  <a:cubicBezTo>
                    <a:pt x="740" y="58104"/>
                    <a:pt x="794" y="58378"/>
                    <a:pt x="849" y="58597"/>
                  </a:cubicBezTo>
                  <a:cubicBezTo>
                    <a:pt x="1068" y="59418"/>
                    <a:pt x="1287" y="60213"/>
                    <a:pt x="1616" y="60924"/>
                  </a:cubicBezTo>
                  <a:cubicBezTo>
                    <a:pt x="1780" y="61280"/>
                    <a:pt x="1917" y="61609"/>
                    <a:pt x="2081" y="61965"/>
                  </a:cubicBezTo>
                  <a:cubicBezTo>
                    <a:pt x="2273" y="62348"/>
                    <a:pt x="2437" y="62677"/>
                    <a:pt x="2602" y="63033"/>
                  </a:cubicBezTo>
                  <a:cubicBezTo>
                    <a:pt x="2821" y="63444"/>
                    <a:pt x="3012" y="63799"/>
                    <a:pt x="3259" y="64183"/>
                  </a:cubicBezTo>
                  <a:cubicBezTo>
                    <a:pt x="3314" y="64265"/>
                    <a:pt x="3368" y="64320"/>
                    <a:pt x="3423" y="64429"/>
                  </a:cubicBezTo>
                  <a:cubicBezTo>
                    <a:pt x="8981" y="72781"/>
                    <a:pt x="19167" y="72808"/>
                    <a:pt x="19167" y="72808"/>
                  </a:cubicBezTo>
                  <a:lnTo>
                    <a:pt x="26095" y="72808"/>
                  </a:lnTo>
                  <a:lnTo>
                    <a:pt x="26095" y="79352"/>
                  </a:lnTo>
                  <a:cubicBezTo>
                    <a:pt x="26095" y="82501"/>
                    <a:pt x="28696" y="85102"/>
                    <a:pt x="31845" y="85102"/>
                  </a:cubicBezTo>
                  <a:lnTo>
                    <a:pt x="69713" y="85102"/>
                  </a:lnTo>
                  <a:cubicBezTo>
                    <a:pt x="72917" y="85102"/>
                    <a:pt x="75464" y="82501"/>
                    <a:pt x="75464" y="79352"/>
                  </a:cubicBezTo>
                  <a:lnTo>
                    <a:pt x="75464" y="71384"/>
                  </a:lnTo>
                  <a:lnTo>
                    <a:pt x="77490" y="71384"/>
                  </a:lnTo>
                  <a:cubicBezTo>
                    <a:pt x="80036" y="71384"/>
                    <a:pt x="82035" y="69331"/>
                    <a:pt x="82035" y="66811"/>
                  </a:cubicBezTo>
                  <a:lnTo>
                    <a:pt x="82035" y="66319"/>
                  </a:lnTo>
                  <a:cubicBezTo>
                    <a:pt x="82035" y="63772"/>
                    <a:pt x="79982" y="61746"/>
                    <a:pt x="77490" y="61746"/>
                  </a:cubicBezTo>
                  <a:lnTo>
                    <a:pt x="67879" y="61746"/>
                  </a:lnTo>
                  <a:cubicBezTo>
                    <a:pt x="65332" y="61746"/>
                    <a:pt x="63334" y="63799"/>
                    <a:pt x="63334" y="66319"/>
                  </a:cubicBezTo>
                  <a:lnTo>
                    <a:pt x="63334" y="66811"/>
                  </a:lnTo>
                  <a:cubicBezTo>
                    <a:pt x="63334" y="69331"/>
                    <a:pt x="65387" y="71384"/>
                    <a:pt x="67879" y="71384"/>
                  </a:cubicBezTo>
                  <a:lnTo>
                    <a:pt x="71466" y="71384"/>
                  </a:lnTo>
                  <a:lnTo>
                    <a:pt x="71466" y="74451"/>
                  </a:lnTo>
                  <a:lnTo>
                    <a:pt x="30065" y="74451"/>
                  </a:lnTo>
                  <a:lnTo>
                    <a:pt x="30065" y="33160"/>
                  </a:lnTo>
                  <a:cubicBezTo>
                    <a:pt x="32146" y="31845"/>
                    <a:pt x="34063" y="30586"/>
                    <a:pt x="35158" y="29710"/>
                  </a:cubicBezTo>
                  <a:cubicBezTo>
                    <a:pt x="40744" y="25411"/>
                    <a:pt x="46001" y="21988"/>
                    <a:pt x="46713" y="18867"/>
                  </a:cubicBezTo>
                  <a:cubicBezTo>
                    <a:pt x="47408" y="15861"/>
                    <a:pt x="45874" y="13206"/>
                    <a:pt x="42806" y="13206"/>
                  </a:cubicBezTo>
                  <a:cubicBezTo>
                    <a:pt x="41766" y="13206"/>
                    <a:pt x="40549" y="13511"/>
                    <a:pt x="39183" y="14212"/>
                  </a:cubicBezTo>
                  <a:cubicBezTo>
                    <a:pt x="37486" y="15115"/>
                    <a:pt x="34035" y="17032"/>
                    <a:pt x="30065" y="19250"/>
                  </a:cubicBezTo>
                  <a:lnTo>
                    <a:pt x="30065" y="9091"/>
                  </a:lnTo>
                  <a:lnTo>
                    <a:pt x="71466" y="9091"/>
                  </a:lnTo>
                  <a:lnTo>
                    <a:pt x="71466" y="27738"/>
                  </a:lnTo>
                  <a:lnTo>
                    <a:pt x="67879" y="27738"/>
                  </a:lnTo>
                  <a:cubicBezTo>
                    <a:pt x="65387" y="27738"/>
                    <a:pt x="63334" y="29792"/>
                    <a:pt x="63334" y="32283"/>
                  </a:cubicBezTo>
                  <a:lnTo>
                    <a:pt x="63334" y="32776"/>
                  </a:lnTo>
                  <a:cubicBezTo>
                    <a:pt x="63334" y="35295"/>
                    <a:pt x="65387" y="37322"/>
                    <a:pt x="67879" y="37322"/>
                  </a:cubicBezTo>
                  <a:lnTo>
                    <a:pt x="77490" y="37322"/>
                  </a:lnTo>
                  <a:cubicBezTo>
                    <a:pt x="80036" y="37322"/>
                    <a:pt x="82035" y="35268"/>
                    <a:pt x="82035" y="32776"/>
                  </a:cubicBezTo>
                  <a:lnTo>
                    <a:pt x="82035" y="32256"/>
                  </a:lnTo>
                  <a:cubicBezTo>
                    <a:pt x="82035" y="29797"/>
                    <a:pt x="80088" y="27764"/>
                    <a:pt x="77642" y="27764"/>
                  </a:cubicBezTo>
                  <a:cubicBezTo>
                    <a:pt x="77610" y="27764"/>
                    <a:pt x="77577" y="27765"/>
                    <a:pt x="77545" y="27766"/>
                  </a:cubicBezTo>
                  <a:lnTo>
                    <a:pt x="75546" y="27766"/>
                  </a:lnTo>
                  <a:lnTo>
                    <a:pt x="75546" y="5751"/>
                  </a:lnTo>
                  <a:cubicBezTo>
                    <a:pt x="75546" y="2602"/>
                    <a:pt x="72944" y="1"/>
                    <a:pt x="69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25"/>
          <p:cNvSpPr/>
          <p:nvPr/>
        </p:nvSpPr>
        <p:spPr>
          <a:xfrm>
            <a:off x="1626145" y="2782555"/>
            <a:ext cx="311260" cy="414990"/>
          </a:xfrm>
          <a:custGeom>
            <a:avLst/>
            <a:gdLst/>
            <a:ahLst/>
            <a:cxnLst/>
            <a:rect l="l" t="t" r="r" b="b"/>
            <a:pathLst>
              <a:path w="156609" h="208800" extrusionOk="0">
                <a:moveTo>
                  <a:pt x="78289" y="26096"/>
                </a:moveTo>
                <a:cubicBezTo>
                  <a:pt x="97469" y="26096"/>
                  <a:pt x="113061" y="41721"/>
                  <a:pt x="113061" y="60869"/>
                </a:cubicBezTo>
                <a:lnTo>
                  <a:pt x="113061" y="78288"/>
                </a:lnTo>
                <a:lnTo>
                  <a:pt x="43516" y="78288"/>
                </a:lnTo>
                <a:lnTo>
                  <a:pt x="43516" y="60869"/>
                </a:lnTo>
                <a:cubicBezTo>
                  <a:pt x="43516" y="41688"/>
                  <a:pt x="59141" y="26096"/>
                  <a:pt x="78289" y="26096"/>
                </a:cubicBezTo>
                <a:close/>
                <a:moveTo>
                  <a:pt x="78256" y="113060"/>
                </a:moveTo>
                <a:cubicBezTo>
                  <a:pt x="87879" y="113060"/>
                  <a:pt x="95675" y="120857"/>
                  <a:pt x="95675" y="130479"/>
                </a:cubicBezTo>
                <a:cubicBezTo>
                  <a:pt x="95675" y="136123"/>
                  <a:pt x="93000" y="141244"/>
                  <a:pt x="88531" y="144473"/>
                </a:cubicBezTo>
                <a:lnTo>
                  <a:pt x="91304" y="169134"/>
                </a:lnTo>
                <a:cubicBezTo>
                  <a:pt x="91434" y="170374"/>
                  <a:pt x="91043" y="171580"/>
                  <a:pt x="90195" y="172526"/>
                </a:cubicBezTo>
                <a:cubicBezTo>
                  <a:pt x="89379" y="173472"/>
                  <a:pt x="88205" y="173994"/>
                  <a:pt x="86965" y="173994"/>
                </a:cubicBezTo>
                <a:lnTo>
                  <a:pt x="69579" y="173994"/>
                </a:lnTo>
                <a:cubicBezTo>
                  <a:pt x="68340" y="173994"/>
                  <a:pt x="67165" y="173472"/>
                  <a:pt x="66350" y="172526"/>
                </a:cubicBezTo>
                <a:cubicBezTo>
                  <a:pt x="65534" y="171580"/>
                  <a:pt x="65110" y="170374"/>
                  <a:pt x="65241" y="169134"/>
                </a:cubicBezTo>
                <a:lnTo>
                  <a:pt x="67981" y="144473"/>
                </a:lnTo>
                <a:cubicBezTo>
                  <a:pt x="63544" y="141244"/>
                  <a:pt x="60837" y="136123"/>
                  <a:pt x="60837" y="130479"/>
                </a:cubicBezTo>
                <a:cubicBezTo>
                  <a:pt x="60837" y="120889"/>
                  <a:pt x="68633" y="113060"/>
                  <a:pt x="78256" y="113060"/>
                </a:cubicBezTo>
                <a:close/>
                <a:moveTo>
                  <a:pt x="78289" y="0"/>
                </a:moveTo>
                <a:cubicBezTo>
                  <a:pt x="44723" y="0"/>
                  <a:pt x="17420" y="27335"/>
                  <a:pt x="17420" y="60869"/>
                </a:cubicBezTo>
                <a:lnTo>
                  <a:pt x="17420" y="78288"/>
                </a:lnTo>
                <a:lnTo>
                  <a:pt x="4372" y="78288"/>
                </a:lnTo>
                <a:cubicBezTo>
                  <a:pt x="1958" y="78288"/>
                  <a:pt x="1" y="80245"/>
                  <a:pt x="1" y="82659"/>
                </a:cubicBezTo>
                <a:lnTo>
                  <a:pt x="1" y="191413"/>
                </a:lnTo>
                <a:cubicBezTo>
                  <a:pt x="1" y="200971"/>
                  <a:pt x="7797" y="208800"/>
                  <a:pt x="17420" y="208800"/>
                </a:cubicBezTo>
                <a:lnTo>
                  <a:pt x="139222" y="208800"/>
                </a:lnTo>
                <a:cubicBezTo>
                  <a:pt x="148780" y="208800"/>
                  <a:pt x="156609" y="201036"/>
                  <a:pt x="156609" y="191413"/>
                </a:cubicBezTo>
                <a:lnTo>
                  <a:pt x="156609" y="82659"/>
                </a:lnTo>
                <a:cubicBezTo>
                  <a:pt x="156576" y="80245"/>
                  <a:pt x="154619" y="78288"/>
                  <a:pt x="152205" y="78288"/>
                </a:cubicBezTo>
                <a:lnTo>
                  <a:pt x="139157" y="78288"/>
                </a:lnTo>
                <a:lnTo>
                  <a:pt x="139157" y="60869"/>
                </a:lnTo>
                <a:cubicBezTo>
                  <a:pt x="139157" y="27335"/>
                  <a:pt x="111854" y="0"/>
                  <a:pt x="782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275;p25"/>
          <p:cNvSpPr txBox="1"/>
          <p:nvPr/>
        </p:nvSpPr>
        <p:spPr>
          <a:xfrm>
            <a:off x="251375" y="1438935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 i="0" u="none" strike="noStrike" cap="none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 i="0" u="none" strike="noStrike" cap="none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 i="0" u="none" strike="noStrike" cap="none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 i="0" u="none" strike="noStrike" cap="none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 i="0" u="none" strike="noStrike" cap="none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 i="0" u="none" strike="noStrike" cap="none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 i="0" u="none" strike="noStrike" cap="none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 i="0" u="none" strike="noStrike" cap="none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 i="0" u="none" strike="noStrike" cap="none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ym typeface="+mn-ea"/>
              </a:rPr>
              <a:t>Desarrollar e implementar un sistema web robusto y seguro con Django.</a:t>
            </a:r>
            <a:endParaRPr lang="es-MX" sz="1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MX" alt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37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O</a:t>
            </a:r>
            <a:r>
              <a:rPr lang="es-MX" altLang="en-US" sz="3600" dirty="0" err="1"/>
              <a:t>bjetivo</a:t>
            </a:r>
            <a:r>
              <a:rPr lang="es-MX" altLang="en-US" sz="3600" dirty="0"/>
              <a:t> especifico</a:t>
            </a:r>
          </a:p>
        </p:txBody>
      </p:sp>
      <p:sp>
        <p:nvSpPr>
          <p:cNvPr id="1004" name="Google Shape;1004;p37"/>
          <p:cNvSpPr/>
          <p:nvPr/>
        </p:nvSpPr>
        <p:spPr>
          <a:xfrm>
            <a:off x="2293016" y="2645636"/>
            <a:ext cx="4557964" cy="779241"/>
          </a:xfrm>
          <a:custGeom>
            <a:avLst/>
            <a:gdLst/>
            <a:ahLst/>
            <a:cxnLst/>
            <a:rect l="l" t="t" r="r" b="b"/>
            <a:pathLst>
              <a:path w="285542" h="48817" extrusionOk="0">
                <a:moveTo>
                  <a:pt x="281108" y="21018"/>
                </a:moveTo>
                <a:cubicBezTo>
                  <a:pt x="279335" y="21018"/>
                  <a:pt x="277927" y="22322"/>
                  <a:pt x="277771" y="24095"/>
                </a:cubicBezTo>
                <a:lnTo>
                  <a:pt x="266766" y="24095"/>
                </a:lnTo>
                <a:cubicBezTo>
                  <a:pt x="266505" y="22479"/>
                  <a:pt x="264576" y="21853"/>
                  <a:pt x="263428" y="22896"/>
                </a:cubicBezTo>
                <a:cubicBezTo>
                  <a:pt x="262229" y="23991"/>
                  <a:pt x="262750" y="25921"/>
                  <a:pt x="264263" y="26338"/>
                </a:cubicBezTo>
                <a:cubicBezTo>
                  <a:pt x="263272" y="38646"/>
                  <a:pt x="252998" y="48138"/>
                  <a:pt x="240637" y="48138"/>
                </a:cubicBezTo>
                <a:cubicBezTo>
                  <a:pt x="228277" y="48138"/>
                  <a:pt x="218002" y="38646"/>
                  <a:pt x="216959" y="26338"/>
                </a:cubicBezTo>
                <a:cubicBezTo>
                  <a:pt x="218472" y="25921"/>
                  <a:pt x="218993" y="23991"/>
                  <a:pt x="217794" y="22948"/>
                </a:cubicBezTo>
                <a:cubicBezTo>
                  <a:pt x="216646" y="21853"/>
                  <a:pt x="214769" y="22479"/>
                  <a:pt x="214508" y="24095"/>
                </a:cubicBezTo>
                <a:lnTo>
                  <a:pt x="201835" y="24095"/>
                </a:lnTo>
                <a:cubicBezTo>
                  <a:pt x="201678" y="23157"/>
                  <a:pt x="200896" y="22479"/>
                  <a:pt x="200009" y="22427"/>
                </a:cubicBezTo>
                <a:cubicBezTo>
                  <a:pt x="198966" y="9753"/>
                  <a:pt x="188379" y="1"/>
                  <a:pt x="175654" y="1"/>
                </a:cubicBezTo>
                <a:cubicBezTo>
                  <a:pt x="162980" y="1"/>
                  <a:pt x="152393" y="9753"/>
                  <a:pt x="151350" y="22427"/>
                </a:cubicBezTo>
                <a:cubicBezTo>
                  <a:pt x="150411" y="22479"/>
                  <a:pt x="149681" y="23157"/>
                  <a:pt x="149525" y="24095"/>
                </a:cubicBezTo>
                <a:lnTo>
                  <a:pt x="136903" y="24095"/>
                </a:lnTo>
                <a:cubicBezTo>
                  <a:pt x="136643" y="22479"/>
                  <a:pt x="134765" y="21853"/>
                  <a:pt x="133566" y="22896"/>
                </a:cubicBezTo>
                <a:cubicBezTo>
                  <a:pt x="132418" y="23991"/>
                  <a:pt x="132888" y="25921"/>
                  <a:pt x="134400" y="26338"/>
                </a:cubicBezTo>
                <a:cubicBezTo>
                  <a:pt x="133409" y="38646"/>
                  <a:pt x="123135" y="48138"/>
                  <a:pt x="110774" y="48138"/>
                </a:cubicBezTo>
                <a:cubicBezTo>
                  <a:pt x="98414" y="48138"/>
                  <a:pt x="88088" y="38646"/>
                  <a:pt x="87097" y="26338"/>
                </a:cubicBezTo>
                <a:cubicBezTo>
                  <a:pt x="88609" y="25921"/>
                  <a:pt x="89131" y="23991"/>
                  <a:pt x="87931" y="22896"/>
                </a:cubicBezTo>
                <a:cubicBezTo>
                  <a:pt x="86732" y="21853"/>
                  <a:pt x="84854" y="22479"/>
                  <a:pt x="84593" y="24095"/>
                </a:cubicBezTo>
                <a:lnTo>
                  <a:pt x="71972" y="24095"/>
                </a:lnTo>
                <a:cubicBezTo>
                  <a:pt x="71816" y="23157"/>
                  <a:pt x="71033" y="22479"/>
                  <a:pt x="70095" y="22427"/>
                </a:cubicBezTo>
                <a:cubicBezTo>
                  <a:pt x="68999" y="9805"/>
                  <a:pt x="58464" y="157"/>
                  <a:pt x="45791" y="157"/>
                </a:cubicBezTo>
                <a:cubicBezTo>
                  <a:pt x="33170" y="157"/>
                  <a:pt x="22635" y="9805"/>
                  <a:pt x="21539" y="22427"/>
                </a:cubicBezTo>
                <a:cubicBezTo>
                  <a:pt x="20601" y="22479"/>
                  <a:pt x="19818" y="23157"/>
                  <a:pt x="19662" y="24095"/>
                </a:cubicBezTo>
                <a:lnTo>
                  <a:pt x="6728" y="24095"/>
                </a:lnTo>
                <a:cubicBezTo>
                  <a:pt x="6311" y="19767"/>
                  <a:pt x="0" y="20132"/>
                  <a:pt x="0" y="24408"/>
                </a:cubicBezTo>
                <a:cubicBezTo>
                  <a:pt x="0" y="28633"/>
                  <a:pt x="6311" y="28998"/>
                  <a:pt x="6728" y="24721"/>
                </a:cubicBezTo>
                <a:lnTo>
                  <a:pt x="19662" y="24721"/>
                </a:lnTo>
                <a:cubicBezTo>
                  <a:pt x="19871" y="26286"/>
                  <a:pt x="21800" y="26964"/>
                  <a:pt x="23000" y="25869"/>
                </a:cubicBezTo>
                <a:cubicBezTo>
                  <a:pt x="24147" y="24826"/>
                  <a:pt x="23678" y="22844"/>
                  <a:pt x="22113" y="22479"/>
                </a:cubicBezTo>
                <a:cubicBezTo>
                  <a:pt x="23104" y="10118"/>
                  <a:pt x="33431" y="626"/>
                  <a:pt x="45791" y="626"/>
                </a:cubicBezTo>
                <a:cubicBezTo>
                  <a:pt x="58151" y="626"/>
                  <a:pt x="68478" y="10118"/>
                  <a:pt x="69469" y="22479"/>
                </a:cubicBezTo>
                <a:cubicBezTo>
                  <a:pt x="67904" y="22896"/>
                  <a:pt x="67435" y="24826"/>
                  <a:pt x="68634" y="25869"/>
                </a:cubicBezTo>
                <a:cubicBezTo>
                  <a:pt x="69834" y="26964"/>
                  <a:pt x="71711" y="26286"/>
                  <a:pt x="71972" y="24721"/>
                </a:cubicBezTo>
                <a:lnTo>
                  <a:pt x="84593" y="24721"/>
                </a:lnTo>
                <a:cubicBezTo>
                  <a:pt x="84750" y="25608"/>
                  <a:pt x="85480" y="26338"/>
                  <a:pt x="86419" y="26390"/>
                </a:cubicBezTo>
                <a:cubicBezTo>
                  <a:pt x="87462" y="39064"/>
                  <a:pt x="98049" y="48764"/>
                  <a:pt x="110722" y="48764"/>
                </a:cubicBezTo>
                <a:cubicBezTo>
                  <a:pt x="123448" y="48764"/>
                  <a:pt x="133983" y="39064"/>
                  <a:pt x="135026" y="26390"/>
                </a:cubicBezTo>
                <a:cubicBezTo>
                  <a:pt x="135965" y="26338"/>
                  <a:pt x="136747" y="25660"/>
                  <a:pt x="136903" y="24721"/>
                </a:cubicBezTo>
                <a:lnTo>
                  <a:pt x="149525" y="24721"/>
                </a:lnTo>
                <a:cubicBezTo>
                  <a:pt x="149785" y="26286"/>
                  <a:pt x="151663" y="26964"/>
                  <a:pt x="152862" y="25869"/>
                </a:cubicBezTo>
                <a:cubicBezTo>
                  <a:pt x="154010" y="24826"/>
                  <a:pt x="153540" y="22896"/>
                  <a:pt x="152028" y="22479"/>
                </a:cubicBezTo>
                <a:cubicBezTo>
                  <a:pt x="153019" y="10118"/>
                  <a:pt x="163293" y="626"/>
                  <a:pt x="175706" y="626"/>
                </a:cubicBezTo>
                <a:cubicBezTo>
                  <a:pt x="188066" y="626"/>
                  <a:pt x="198393" y="10118"/>
                  <a:pt x="199384" y="22479"/>
                </a:cubicBezTo>
                <a:cubicBezTo>
                  <a:pt x="197819" y="22844"/>
                  <a:pt x="197350" y="24826"/>
                  <a:pt x="198497" y="25869"/>
                </a:cubicBezTo>
                <a:cubicBezTo>
                  <a:pt x="199696" y="26964"/>
                  <a:pt x="201574" y="26286"/>
                  <a:pt x="201835" y="24721"/>
                </a:cubicBezTo>
                <a:lnTo>
                  <a:pt x="214508" y="24721"/>
                </a:lnTo>
                <a:cubicBezTo>
                  <a:pt x="214612" y="25660"/>
                  <a:pt x="215395" y="26338"/>
                  <a:pt x="216333" y="26390"/>
                </a:cubicBezTo>
                <a:cubicBezTo>
                  <a:pt x="217377" y="39064"/>
                  <a:pt x="227964" y="48816"/>
                  <a:pt x="240637" y="48816"/>
                </a:cubicBezTo>
                <a:cubicBezTo>
                  <a:pt x="253363" y="48816"/>
                  <a:pt x="263898" y="39064"/>
                  <a:pt x="264941" y="26390"/>
                </a:cubicBezTo>
                <a:cubicBezTo>
                  <a:pt x="265879" y="26338"/>
                  <a:pt x="266610" y="25660"/>
                  <a:pt x="266766" y="24721"/>
                </a:cubicBezTo>
                <a:lnTo>
                  <a:pt x="277771" y="24721"/>
                </a:lnTo>
                <a:cubicBezTo>
                  <a:pt x="278083" y="27642"/>
                  <a:pt x="281682" y="28789"/>
                  <a:pt x="283612" y="26651"/>
                </a:cubicBezTo>
                <a:cubicBezTo>
                  <a:pt x="285541" y="24461"/>
                  <a:pt x="284029" y="21018"/>
                  <a:pt x="281108" y="21018"/>
                </a:cubicBezTo>
                <a:close/>
              </a:path>
            </a:pathLst>
          </a:custGeom>
          <a:solidFill>
            <a:srgbClr val="F6F6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37"/>
          <p:cNvSpPr/>
          <p:nvPr/>
        </p:nvSpPr>
        <p:spPr>
          <a:xfrm>
            <a:off x="2707594" y="2718904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1" y="39637"/>
                  <a:pt x="39637" y="30771"/>
                  <a:pt x="39637" y="19818"/>
                </a:cubicBezTo>
                <a:cubicBezTo>
                  <a:pt x="39637" y="8866"/>
                  <a:pt x="30771" y="0"/>
                  <a:pt x="1981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37"/>
          <p:cNvSpPr/>
          <p:nvPr/>
        </p:nvSpPr>
        <p:spPr>
          <a:xfrm>
            <a:off x="2963999" y="2667282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3756" y="1"/>
                </a:moveTo>
                <a:lnTo>
                  <a:pt x="1" y="3599"/>
                </a:lnTo>
                <a:lnTo>
                  <a:pt x="7511" y="3599"/>
                </a:lnTo>
                <a:lnTo>
                  <a:pt x="375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37"/>
          <p:cNvSpPr/>
          <p:nvPr/>
        </p:nvSpPr>
        <p:spPr>
          <a:xfrm>
            <a:off x="2793344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37"/>
          <p:cNvSpPr/>
          <p:nvPr/>
        </p:nvSpPr>
        <p:spPr>
          <a:xfrm>
            <a:off x="2793344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2" name="Google Shape;1012;p37"/>
          <p:cNvGrpSpPr/>
          <p:nvPr/>
        </p:nvGrpSpPr>
        <p:grpSpPr>
          <a:xfrm>
            <a:off x="2905736" y="2888729"/>
            <a:ext cx="235606" cy="294716"/>
            <a:chOff x="2905736" y="2888729"/>
            <a:chExt cx="235606" cy="294716"/>
          </a:xfrm>
        </p:grpSpPr>
        <p:sp>
          <p:nvSpPr>
            <p:cNvPr id="1013" name="Google Shape;1013;p37"/>
            <p:cNvSpPr/>
            <p:nvPr/>
          </p:nvSpPr>
          <p:spPr>
            <a:xfrm>
              <a:off x="2956513" y="2888729"/>
              <a:ext cx="184830" cy="184830"/>
            </a:xfrm>
            <a:custGeom>
              <a:avLst/>
              <a:gdLst/>
              <a:ahLst/>
              <a:cxnLst/>
              <a:rect l="l" t="t" r="r" b="b"/>
              <a:pathLst>
                <a:path w="11579" h="11579" extrusionOk="0">
                  <a:moveTo>
                    <a:pt x="5761" y="1819"/>
                  </a:moveTo>
                  <a:cubicBezTo>
                    <a:pt x="7989" y="1819"/>
                    <a:pt x="10085" y="3763"/>
                    <a:pt x="9649" y="6415"/>
                  </a:cubicBezTo>
                  <a:cubicBezTo>
                    <a:pt x="9388" y="8084"/>
                    <a:pt x="8084" y="9388"/>
                    <a:pt x="6468" y="9701"/>
                  </a:cubicBezTo>
                  <a:cubicBezTo>
                    <a:pt x="6229" y="9740"/>
                    <a:pt x="5996" y="9759"/>
                    <a:pt x="5769" y="9759"/>
                  </a:cubicBezTo>
                  <a:cubicBezTo>
                    <a:pt x="2380" y="9759"/>
                    <a:pt x="431" y="5567"/>
                    <a:pt x="2973" y="3025"/>
                  </a:cubicBezTo>
                  <a:cubicBezTo>
                    <a:pt x="3796" y="2187"/>
                    <a:pt x="4791" y="1819"/>
                    <a:pt x="5761" y="1819"/>
                  </a:cubicBezTo>
                  <a:close/>
                  <a:moveTo>
                    <a:pt x="4799" y="0"/>
                  </a:moveTo>
                  <a:cubicBezTo>
                    <a:pt x="4642" y="0"/>
                    <a:pt x="4486" y="157"/>
                    <a:pt x="4486" y="313"/>
                  </a:cubicBezTo>
                  <a:lnTo>
                    <a:pt x="4486" y="626"/>
                  </a:lnTo>
                  <a:cubicBezTo>
                    <a:pt x="4486" y="731"/>
                    <a:pt x="4381" y="835"/>
                    <a:pt x="4277" y="887"/>
                  </a:cubicBezTo>
                  <a:cubicBezTo>
                    <a:pt x="3964" y="991"/>
                    <a:pt x="3651" y="1096"/>
                    <a:pt x="3390" y="1252"/>
                  </a:cubicBezTo>
                  <a:cubicBezTo>
                    <a:pt x="3326" y="1274"/>
                    <a:pt x="3270" y="1286"/>
                    <a:pt x="3219" y="1286"/>
                  </a:cubicBezTo>
                  <a:cubicBezTo>
                    <a:pt x="3148" y="1286"/>
                    <a:pt x="3086" y="1261"/>
                    <a:pt x="3025" y="1200"/>
                  </a:cubicBezTo>
                  <a:lnTo>
                    <a:pt x="2817" y="991"/>
                  </a:lnTo>
                  <a:cubicBezTo>
                    <a:pt x="2765" y="939"/>
                    <a:pt x="2686" y="913"/>
                    <a:pt x="2608" y="913"/>
                  </a:cubicBezTo>
                  <a:cubicBezTo>
                    <a:pt x="2530" y="913"/>
                    <a:pt x="2452" y="939"/>
                    <a:pt x="2400" y="991"/>
                  </a:cubicBezTo>
                  <a:lnTo>
                    <a:pt x="991" y="2399"/>
                  </a:lnTo>
                  <a:cubicBezTo>
                    <a:pt x="887" y="2504"/>
                    <a:pt x="887" y="2712"/>
                    <a:pt x="991" y="2817"/>
                  </a:cubicBezTo>
                  <a:lnTo>
                    <a:pt x="1200" y="3025"/>
                  </a:lnTo>
                  <a:cubicBezTo>
                    <a:pt x="1304" y="3130"/>
                    <a:pt x="1304" y="3286"/>
                    <a:pt x="1252" y="3390"/>
                  </a:cubicBezTo>
                  <a:cubicBezTo>
                    <a:pt x="1096" y="3703"/>
                    <a:pt x="991" y="3964"/>
                    <a:pt x="887" y="4277"/>
                  </a:cubicBezTo>
                  <a:cubicBezTo>
                    <a:pt x="835" y="4433"/>
                    <a:pt x="731" y="4486"/>
                    <a:pt x="574" y="4538"/>
                  </a:cubicBezTo>
                  <a:lnTo>
                    <a:pt x="313" y="4538"/>
                  </a:lnTo>
                  <a:cubicBezTo>
                    <a:pt x="105" y="4538"/>
                    <a:pt x="0" y="4642"/>
                    <a:pt x="0" y="4799"/>
                  </a:cubicBezTo>
                  <a:lnTo>
                    <a:pt x="0" y="6780"/>
                  </a:lnTo>
                  <a:cubicBezTo>
                    <a:pt x="0" y="6937"/>
                    <a:pt x="105" y="7093"/>
                    <a:pt x="313" y="7093"/>
                  </a:cubicBezTo>
                  <a:lnTo>
                    <a:pt x="574" y="7093"/>
                  </a:lnTo>
                  <a:cubicBezTo>
                    <a:pt x="731" y="7093"/>
                    <a:pt x="835" y="7198"/>
                    <a:pt x="887" y="7302"/>
                  </a:cubicBezTo>
                  <a:cubicBezTo>
                    <a:pt x="991" y="7615"/>
                    <a:pt x="1096" y="7928"/>
                    <a:pt x="1252" y="8188"/>
                  </a:cubicBezTo>
                  <a:cubicBezTo>
                    <a:pt x="1304" y="8293"/>
                    <a:pt x="1304" y="8449"/>
                    <a:pt x="1200" y="8554"/>
                  </a:cubicBezTo>
                  <a:lnTo>
                    <a:pt x="991" y="8762"/>
                  </a:lnTo>
                  <a:cubicBezTo>
                    <a:pt x="887" y="8866"/>
                    <a:pt x="887" y="9075"/>
                    <a:pt x="991" y="9179"/>
                  </a:cubicBezTo>
                  <a:lnTo>
                    <a:pt x="2400" y="10588"/>
                  </a:lnTo>
                  <a:cubicBezTo>
                    <a:pt x="2452" y="10640"/>
                    <a:pt x="2517" y="10666"/>
                    <a:pt x="2589" y="10666"/>
                  </a:cubicBezTo>
                  <a:cubicBezTo>
                    <a:pt x="2660" y="10666"/>
                    <a:pt x="2739" y="10640"/>
                    <a:pt x="2817" y="10588"/>
                  </a:cubicBezTo>
                  <a:lnTo>
                    <a:pt x="3025" y="10379"/>
                  </a:lnTo>
                  <a:cubicBezTo>
                    <a:pt x="3086" y="10318"/>
                    <a:pt x="3165" y="10293"/>
                    <a:pt x="3241" y="10293"/>
                  </a:cubicBezTo>
                  <a:cubicBezTo>
                    <a:pt x="3295" y="10293"/>
                    <a:pt x="3347" y="10305"/>
                    <a:pt x="3390" y="10327"/>
                  </a:cubicBezTo>
                  <a:cubicBezTo>
                    <a:pt x="3651" y="10483"/>
                    <a:pt x="3964" y="10588"/>
                    <a:pt x="4277" y="10692"/>
                  </a:cubicBezTo>
                  <a:cubicBezTo>
                    <a:pt x="4381" y="10744"/>
                    <a:pt x="4486" y="10848"/>
                    <a:pt x="4486" y="11005"/>
                  </a:cubicBezTo>
                  <a:lnTo>
                    <a:pt x="4486" y="11318"/>
                  </a:lnTo>
                  <a:cubicBezTo>
                    <a:pt x="4486" y="11474"/>
                    <a:pt x="4642" y="11578"/>
                    <a:pt x="4799" y="11578"/>
                  </a:cubicBezTo>
                  <a:lnTo>
                    <a:pt x="6780" y="11578"/>
                  </a:lnTo>
                  <a:cubicBezTo>
                    <a:pt x="6937" y="11578"/>
                    <a:pt x="7041" y="11474"/>
                    <a:pt x="7041" y="11318"/>
                  </a:cubicBezTo>
                  <a:lnTo>
                    <a:pt x="7041" y="10953"/>
                  </a:lnTo>
                  <a:cubicBezTo>
                    <a:pt x="7041" y="10796"/>
                    <a:pt x="7146" y="10692"/>
                    <a:pt x="7302" y="10640"/>
                  </a:cubicBezTo>
                  <a:cubicBezTo>
                    <a:pt x="7615" y="10588"/>
                    <a:pt x="7876" y="10431"/>
                    <a:pt x="8189" y="10327"/>
                  </a:cubicBezTo>
                  <a:cubicBezTo>
                    <a:pt x="8233" y="10283"/>
                    <a:pt x="8286" y="10267"/>
                    <a:pt x="8341" y="10267"/>
                  </a:cubicBezTo>
                  <a:cubicBezTo>
                    <a:pt x="8416" y="10267"/>
                    <a:pt x="8493" y="10297"/>
                    <a:pt x="8554" y="10327"/>
                  </a:cubicBezTo>
                  <a:lnTo>
                    <a:pt x="8762" y="10588"/>
                  </a:lnTo>
                  <a:cubicBezTo>
                    <a:pt x="8814" y="10640"/>
                    <a:pt x="8893" y="10666"/>
                    <a:pt x="8971" y="10666"/>
                  </a:cubicBezTo>
                  <a:cubicBezTo>
                    <a:pt x="9049" y="10666"/>
                    <a:pt x="9127" y="10640"/>
                    <a:pt x="9180" y="10588"/>
                  </a:cubicBezTo>
                  <a:lnTo>
                    <a:pt x="10588" y="9179"/>
                  </a:lnTo>
                  <a:cubicBezTo>
                    <a:pt x="10692" y="9075"/>
                    <a:pt x="10692" y="8866"/>
                    <a:pt x="10588" y="8762"/>
                  </a:cubicBezTo>
                  <a:lnTo>
                    <a:pt x="10379" y="8554"/>
                  </a:lnTo>
                  <a:cubicBezTo>
                    <a:pt x="10275" y="8449"/>
                    <a:pt x="10275" y="8293"/>
                    <a:pt x="10327" y="8188"/>
                  </a:cubicBezTo>
                  <a:cubicBezTo>
                    <a:pt x="10483" y="7928"/>
                    <a:pt x="10588" y="7615"/>
                    <a:pt x="10692" y="7302"/>
                  </a:cubicBezTo>
                  <a:cubicBezTo>
                    <a:pt x="10744" y="7198"/>
                    <a:pt x="10848" y="7093"/>
                    <a:pt x="10953" y="7093"/>
                  </a:cubicBezTo>
                  <a:lnTo>
                    <a:pt x="11266" y="7093"/>
                  </a:lnTo>
                  <a:cubicBezTo>
                    <a:pt x="11422" y="7093"/>
                    <a:pt x="11579" y="6937"/>
                    <a:pt x="11579" y="6780"/>
                  </a:cubicBezTo>
                  <a:lnTo>
                    <a:pt x="11579" y="4799"/>
                  </a:lnTo>
                  <a:cubicBezTo>
                    <a:pt x="11579" y="4642"/>
                    <a:pt x="11422" y="4538"/>
                    <a:pt x="11266" y="4538"/>
                  </a:cubicBezTo>
                  <a:lnTo>
                    <a:pt x="10953" y="4538"/>
                  </a:lnTo>
                  <a:cubicBezTo>
                    <a:pt x="10848" y="4486"/>
                    <a:pt x="10692" y="4433"/>
                    <a:pt x="10692" y="4277"/>
                  </a:cubicBezTo>
                  <a:cubicBezTo>
                    <a:pt x="10588" y="3964"/>
                    <a:pt x="10483" y="3703"/>
                    <a:pt x="10327" y="3390"/>
                  </a:cubicBezTo>
                  <a:cubicBezTo>
                    <a:pt x="10223" y="3286"/>
                    <a:pt x="10275" y="3130"/>
                    <a:pt x="10379" y="3025"/>
                  </a:cubicBezTo>
                  <a:lnTo>
                    <a:pt x="10588" y="2817"/>
                  </a:lnTo>
                  <a:cubicBezTo>
                    <a:pt x="10692" y="2712"/>
                    <a:pt x="10692" y="2504"/>
                    <a:pt x="10588" y="2399"/>
                  </a:cubicBezTo>
                  <a:lnTo>
                    <a:pt x="9180" y="991"/>
                  </a:lnTo>
                  <a:cubicBezTo>
                    <a:pt x="9127" y="939"/>
                    <a:pt x="9049" y="913"/>
                    <a:pt x="8971" y="913"/>
                  </a:cubicBezTo>
                  <a:cubicBezTo>
                    <a:pt x="8893" y="913"/>
                    <a:pt x="8814" y="939"/>
                    <a:pt x="8762" y="991"/>
                  </a:cubicBezTo>
                  <a:lnTo>
                    <a:pt x="8554" y="1200"/>
                  </a:lnTo>
                  <a:cubicBezTo>
                    <a:pt x="8489" y="1264"/>
                    <a:pt x="8405" y="1309"/>
                    <a:pt x="8325" y="1309"/>
                  </a:cubicBezTo>
                  <a:cubicBezTo>
                    <a:pt x="8276" y="1309"/>
                    <a:pt x="8228" y="1292"/>
                    <a:pt x="8189" y="1252"/>
                  </a:cubicBezTo>
                  <a:cubicBezTo>
                    <a:pt x="7876" y="1096"/>
                    <a:pt x="7615" y="991"/>
                    <a:pt x="7302" y="887"/>
                  </a:cubicBezTo>
                  <a:cubicBezTo>
                    <a:pt x="7146" y="835"/>
                    <a:pt x="7041" y="731"/>
                    <a:pt x="7041" y="626"/>
                  </a:cubicBezTo>
                  <a:lnTo>
                    <a:pt x="7041" y="313"/>
                  </a:lnTo>
                  <a:cubicBezTo>
                    <a:pt x="7041" y="157"/>
                    <a:pt x="6937" y="0"/>
                    <a:pt x="6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7"/>
            <p:cNvSpPr/>
            <p:nvPr/>
          </p:nvSpPr>
          <p:spPr>
            <a:xfrm>
              <a:off x="2978158" y="2928683"/>
              <a:ext cx="123231" cy="105400"/>
            </a:xfrm>
            <a:custGeom>
              <a:avLst/>
              <a:gdLst/>
              <a:ahLst/>
              <a:cxnLst/>
              <a:rect l="l" t="t" r="r" b="b"/>
              <a:pathLst>
                <a:path w="7720" h="6603" extrusionOk="0">
                  <a:moveTo>
                    <a:pt x="4434" y="1"/>
                  </a:moveTo>
                  <a:cubicBezTo>
                    <a:pt x="1513" y="1"/>
                    <a:pt x="0" y="3547"/>
                    <a:pt x="2087" y="5633"/>
                  </a:cubicBezTo>
                  <a:cubicBezTo>
                    <a:pt x="2757" y="6304"/>
                    <a:pt x="3578" y="6602"/>
                    <a:pt x="4383" y="6602"/>
                  </a:cubicBezTo>
                  <a:cubicBezTo>
                    <a:pt x="6085" y="6602"/>
                    <a:pt x="7719" y="5269"/>
                    <a:pt x="7719" y="3286"/>
                  </a:cubicBezTo>
                  <a:cubicBezTo>
                    <a:pt x="7719" y="1461"/>
                    <a:pt x="6259" y="1"/>
                    <a:pt x="4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7"/>
            <p:cNvSpPr/>
            <p:nvPr/>
          </p:nvSpPr>
          <p:spPr>
            <a:xfrm>
              <a:off x="2905736" y="3051898"/>
              <a:ext cx="130717" cy="131547"/>
            </a:xfrm>
            <a:custGeom>
              <a:avLst/>
              <a:gdLst/>
              <a:ahLst/>
              <a:cxnLst/>
              <a:rect l="l" t="t" r="r" b="b"/>
              <a:pathLst>
                <a:path w="8189" h="8241" extrusionOk="0">
                  <a:moveTo>
                    <a:pt x="4122" y="1305"/>
                  </a:moveTo>
                  <a:cubicBezTo>
                    <a:pt x="5702" y="1305"/>
                    <a:pt x="7213" y="2692"/>
                    <a:pt x="6884" y="4590"/>
                  </a:cubicBezTo>
                  <a:cubicBezTo>
                    <a:pt x="6676" y="5737"/>
                    <a:pt x="5737" y="6624"/>
                    <a:pt x="4590" y="6833"/>
                  </a:cubicBezTo>
                  <a:cubicBezTo>
                    <a:pt x="4413" y="6864"/>
                    <a:pt x="4241" y="6879"/>
                    <a:pt x="4074" y="6879"/>
                  </a:cubicBezTo>
                  <a:cubicBezTo>
                    <a:pt x="1724" y="6879"/>
                    <a:pt x="389" y="3940"/>
                    <a:pt x="2191" y="2139"/>
                  </a:cubicBezTo>
                  <a:cubicBezTo>
                    <a:pt x="2754" y="1560"/>
                    <a:pt x="3444" y="1305"/>
                    <a:pt x="4122" y="1305"/>
                  </a:cubicBezTo>
                  <a:close/>
                  <a:moveTo>
                    <a:pt x="3442" y="0"/>
                  </a:moveTo>
                  <a:cubicBezTo>
                    <a:pt x="3338" y="0"/>
                    <a:pt x="3234" y="105"/>
                    <a:pt x="3234" y="209"/>
                  </a:cubicBezTo>
                  <a:lnTo>
                    <a:pt x="3234" y="418"/>
                  </a:lnTo>
                  <a:cubicBezTo>
                    <a:pt x="3234" y="522"/>
                    <a:pt x="3181" y="574"/>
                    <a:pt x="3077" y="626"/>
                  </a:cubicBezTo>
                  <a:cubicBezTo>
                    <a:pt x="2869" y="678"/>
                    <a:pt x="2608" y="783"/>
                    <a:pt x="2399" y="887"/>
                  </a:cubicBezTo>
                  <a:cubicBezTo>
                    <a:pt x="2373" y="913"/>
                    <a:pt x="2334" y="926"/>
                    <a:pt x="2295" y="926"/>
                  </a:cubicBezTo>
                  <a:cubicBezTo>
                    <a:pt x="2256" y="926"/>
                    <a:pt x="2217" y="913"/>
                    <a:pt x="2191" y="887"/>
                  </a:cubicBezTo>
                  <a:lnTo>
                    <a:pt x="2034" y="731"/>
                  </a:lnTo>
                  <a:cubicBezTo>
                    <a:pt x="1982" y="705"/>
                    <a:pt x="1930" y="691"/>
                    <a:pt x="1878" y="691"/>
                  </a:cubicBezTo>
                  <a:cubicBezTo>
                    <a:pt x="1825" y="691"/>
                    <a:pt x="1773" y="705"/>
                    <a:pt x="1721" y="731"/>
                  </a:cubicBezTo>
                  <a:lnTo>
                    <a:pt x="782" y="1722"/>
                  </a:lnTo>
                  <a:cubicBezTo>
                    <a:pt x="678" y="1774"/>
                    <a:pt x="678" y="1930"/>
                    <a:pt x="782" y="2034"/>
                  </a:cubicBezTo>
                  <a:lnTo>
                    <a:pt x="887" y="2139"/>
                  </a:lnTo>
                  <a:cubicBezTo>
                    <a:pt x="939" y="2243"/>
                    <a:pt x="939" y="2347"/>
                    <a:pt x="887" y="2400"/>
                  </a:cubicBezTo>
                  <a:cubicBezTo>
                    <a:pt x="782" y="2608"/>
                    <a:pt x="730" y="2817"/>
                    <a:pt x="626" y="3078"/>
                  </a:cubicBezTo>
                  <a:cubicBezTo>
                    <a:pt x="626" y="3130"/>
                    <a:pt x="522" y="3234"/>
                    <a:pt x="417" y="3234"/>
                  </a:cubicBezTo>
                  <a:lnTo>
                    <a:pt x="209" y="3234"/>
                  </a:lnTo>
                  <a:cubicBezTo>
                    <a:pt x="104" y="3234"/>
                    <a:pt x="0" y="3286"/>
                    <a:pt x="0" y="3443"/>
                  </a:cubicBezTo>
                  <a:lnTo>
                    <a:pt x="0" y="4799"/>
                  </a:lnTo>
                  <a:cubicBezTo>
                    <a:pt x="0" y="4955"/>
                    <a:pt x="104" y="5007"/>
                    <a:pt x="209" y="5007"/>
                  </a:cubicBezTo>
                  <a:lnTo>
                    <a:pt x="469" y="5007"/>
                  </a:lnTo>
                  <a:cubicBezTo>
                    <a:pt x="522" y="5007"/>
                    <a:pt x="626" y="5111"/>
                    <a:pt x="678" y="5164"/>
                  </a:cubicBezTo>
                  <a:cubicBezTo>
                    <a:pt x="730" y="5424"/>
                    <a:pt x="782" y="5633"/>
                    <a:pt x="939" y="5842"/>
                  </a:cubicBezTo>
                  <a:cubicBezTo>
                    <a:pt x="939" y="5894"/>
                    <a:pt x="939" y="5998"/>
                    <a:pt x="887" y="6102"/>
                  </a:cubicBezTo>
                  <a:lnTo>
                    <a:pt x="730" y="6259"/>
                  </a:lnTo>
                  <a:cubicBezTo>
                    <a:pt x="626" y="6311"/>
                    <a:pt x="626" y="6467"/>
                    <a:pt x="730" y="6520"/>
                  </a:cubicBezTo>
                  <a:lnTo>
                    <a:pt x="1721" y="7511"/>
                  </a:lnTo>
                  <a:cubicBezTo>
                    <a:pt x="1747" y="7563"/>
                    <a:pt x="1799" y="7589"/>
                    <a:pt x="1852" y="7589"/>
                  </a:cubicBezTo>
                  <a:cubicBezTo>
                    <a:pt x="1904" y="7589"/>
                    <a:pt x="1956" y="7563"/>
                    <a:pt x="1982" y="7511"/>
                  </a:cubicBezTo>
                  <a:lnTo>
                    <a:pt x="2138" y="7354"/>
                  </a:lnTo>
                  <a:cubicBezTo>
                    <a:pt x="2191" y="7328"/>
                    <a:pt x="2243" y="7315"/>
                    <a:pt x="2288" y="7315"/>
                  </a:cubicBezTo>
                  <a:cubicBezTo>
                    <a:pt x="2334" y="7315"/>
                    <a:pt x="2373" y="7328"/>
                    <a:pt x="2399" y="7354"/>
                  </a:cubicBezTo>
                  <a:cubicBezTo>
                    <a:pt x="2608" y="7458"/>
                    <a:pt x="2816" y="7563"/>
                    <a:pt x="3077" y="7615"/>
                  </a:cubicBezTo>
                  <a:cubicBezTo>
                    <a:pt x="3129" y="7615"/>
                    <a:pt x="3234" y="7719"/>
                    <a:pt x="3234" y="7823"/>
                  </a:cubicBezTo>
                  <a:lnTo>
                    <a:pt x="3234" y="8032"/>
                  </a:lnTo>
                  <a:cubicBezTo>
                    <a:pt x="3234" y="8136"/>
                    <a:pt x="3286" y="8241"/>
                    <a:pt x="3442" y="8241"/>
                  </a:cubicBezTo>
                  <a:lnTo>
                    <a:pt x="4798" y="8241"/>
                  </a:lnTo>
                  <a:cubicBezTo>
                    <a:pt x="4903" y="8241"/>
                    <a:pt x="5007" y="8136"/>
                    <a:pt x="5007" y="8032"/>
                  </a:cubicBezTo>
                  <a:lnTo>
                    <a:pt x="5007" y="7823"/>
                  </a:lnTo>
                  <a:cubicBezTo>
                    <a:pt x="5007" y="7719"/>
                    <a:pt x="5059" y="7615"/>
                    <a:pt x="5163" y="7615"/>
                  </a:cubicBezTo>
                  <a:cubicBezTo>
                    <a:pt x="5424" y="7563"/>
                    <a:pt x="5633" y="7458"/>
                    <a:pt x="5841" y="7354"/>
                  </a:cubicBezTo>
                  <a:cubicBezTo>
                    <a:pt x="5867" y="7328"/>
                    <a:pt x="5907" y="7315"/>
                    <a:pt x="5952" y="7315"/>
                  </a:cubicBezTo>
                  <a:cubicBezTo>
                    <a:pt x="5998" y="7315"/>
                    <a:pt x="6050" y="7328"/>
                    <a:pt x="6102" y="7354"/>
                  </a:cubicBezTo>
                  <a:lnTo>
                    <a:pt x="6259" y="7511"/>
                  </a:lnTo>
                  <a:cubicBezTo>
                    <a:pt x="6285" y="7563"/>
                    <a:pt x="6337" y="7589"/>
                    <a:pt x="6389" y="7589"/>
                  </a:cubicBezTo>
                  <a:cubicBezTo>
                    <a:pt x="6441" y="7589"/>
                    <a:pt x="6493" y="7563"/>
                    <a:pt x="6519" y="7511"/>
                  </a:cubicBezTo>
                  <a:lnTo>
                    <a:pt x="7510" y="6520"/>
                  </a:lnTo>
                  <a:cubicBezTo>
                    <a:pt x="7615" y="6467"/>
                    <a:pt x="7615" y="6311"/>
                    <a:pt x="7510" y="6259"/>
                  </a:cubicBezTo>
                  <a:lnTo>
                    <a:pt x="7354" y="6102"/>
                  </a:lnTo>
                  <a:cubicBezTo>
                    <a:pt x="7302" y="5998"/>
                    <a:pt x="7302" y="5894"/>
                    <a:pt x="7302" y="5842"/>
                  </a:cubicBezTo>
                  <a:cubicBezTo>
                    <a:pt x="7406" y="5633"/>
                    <a:pt x="7510" y="5424"/>
                    <a:pt x="7562" y="5164"/>
                  </a:cubicBezTo>
                  <a:cubicBezTo>
                    <a:pt x="7615" y="5059"/>
                    <a:pt x="7719" y="5007"/>
                    <a:pt x="7771" y="5007"/>
                  </a:cubicBezTo>
                  <a:lnTo>
                    <a:pt x="7980" y="5007"/>
                  </a:lnTo>
                  <a:cubicBezTo>
                    <a:pt x="8136" y="5007"/>
                    <a:pt x="8188" y="4903"/>
                    <a:pt x="8188" y="4799"/>
                  </a:cubicBezTo>
                  <a:lnTo>
                    <a:pt x="8188" y="3390"/>
                  </a:lnTo>
                  <a:cubicBezTo>
                    <a:pt x="8188" y="3286"/>
                    <a:pt x="8136" y="3182"/>
                    <a:pt x="7980" y="3182"/>
                  </a:cubicBezTo>
                  <a:lnTo>
                    <a:pt x="7771" y="3182"/>
                  </a:lnTo>
                  <a:cubicBezTo>
                    <a:pt x="7667" y="3182"/>
                    <a:pt x="7615" y="3130"/>
                    <a:pt x="7562" y="3025"/>
                  </a:cubicBezTo>
                  <a:cubicBezTo>
                    <a:pt x="7510" y="2817"/>
                    <a:pt x="7406" y="2608"/>
                    <a:pt x="7302" y="2400"/>
                  </a:cubicBezTo>
                  <a:cubicBezTo>
                    <a:pt x="7249" y="2295"/>
                    <a:pt x="7302" y="2191"/>
                    <a:pt x="7354" y="2139"/>
                  </a:cubicBezTo>
                  <a:lnTo>
                    <a:pt x="7510" y="1982"/>
                  </a:lnTo>
                  <a:cubicBezTo>
                    <a:pt x="7562" y="1930"/>
                    <a:pt x="7562" y="1774"/>
                    <a:pt x="7510" y="1669"/>
                  </a:cubicBezTo>
                  <a:lnTo>
                    <a:pt x="6519" y="731"/>
                  </a:lnTo>
                  <a:cubicBezTo>
                    <a:pt x="6467" y="678"/>
                    <a:pt x="6415" y="652"/>
                    <a:pt x="6363" y="652"/>
                  </a:cubicBezTo>
                  <a:cubicBezTo>
                    <a:pt x="6311" y="652"/>
                    <a:pt x="6259" y="678"/>
                    <a:pt x="6206" y="731"/>
                  </a:cubicBezTo>
                  <a:lnTo>
                    <a:pt x="6102" y="887"/>
                  </a:lnTo>
                  <a:cubicBezTo>
                    <a:pt x="6050" y="913"/>
                    <a:pt x="5998" y="926"/>
                    <a:pt x="5952" y="926"/>
                  </a:cubicBezTo>
                  <a:cubicBezTo>
                    <a:pt x="5907" y="926"/>
                    <a:pt x="5867" y="913"/>
                    <a:pt x="5841" y="887"/>
                  </a:cubicBezTo>
                  <a:cubicBezTo>
                    <a:pt x="5633" y="783"/>
                    <a:pt x="5372" y="678"/>
                    <a:pt x="5163" y="626"/>
                  </a:cubicBezTo>
                  <a:cubicBezTo>
                    <a:pt x="5059" y="574"/>
                    <a:pt x="5007" y="522"/>
                    <a:pt x="5007" y="418"/>
                  </a:cubicBezTo>
                  <a:lnTo>
                    <a:pt x="5007" y="209"/>
                  </a:lnTo>
                  <a:cubicBezTo>
                    <a:pt x="5007" y="105"/>
                    <a:pt x="4903" y="0"/>
                    <a:pt x="47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7"/>
            <p:cNvSpPr/>
            <p:nvPr/>
          </p:nvSpPr>
          <p:spPr>
            <a:xfrm>
              <a:off x="2923215" y="3081030"/>
              <a:ext cx="84936" cy="72550"/>
            </a:xfrm>
            <a:custGeom>
              <a:avLst/>
              <a:gdLst/>
              <a:ahLst/>
              <a:cxnLst/>
              <a:rect l="l" t="t" r="r" b="b"/>
              <a:pathLst>
                <a:path w="5321" h="4545" extrusionOk="0">
                  <a:moveTo>
                    <a:pt x="3025" y="1"/>
                  </a:moveTo>
                  <a:cubicBezTo>
                    <a:pt x="991" y="1"/>
                    <a:pt x="0" y="2452"/>
                    <a:pt x="1408" y="3860"/>
                  </a:cubicBezTo>
                  <a:cubicBezTo>
                    <a:pt x="1882" y="4334"/>
                    <a:pt x="2461" y="4544"/>
                    <a:pt x="3026" y="4544"/>
                  </a:cubicBezTo>
                  <a:cubicBezTo>
                    <a:pt x="4202" y="4544"/>
                    <a:pt x="5320" y="3634"/>
                    <a:pt x="5320" y="2296"/>
                  </a:cubicBezTo>
                  <a:cubicBezTo>
                    <a:pt x="5320" y="992"/>
                    <a:pt x="4277" y="1"/>
                    <a:pt x="3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8" name="Google Shape;1018;p37"/>
          <p:cNvSpPr/>
          <p:nvPr/>
        </p:nvSpPr>
        <p:spPr>
          <a:xfrm>
            <a:off x="4780532" y="2718904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8" y="0"/>
                  <a:pt x="0" y="8866"/>
                  <a:pt x="0" y="19818"/>
                </a:cubicBezTo>
                <a:cubicBezTo>
                  <a:pt x="0" y="30771"/>
                  <a:pt x="8918" y="39637"/>
                  <a:pt x="19871" y="39637"/>
                </a:cubicBezTo>
                <a:cubicBezTo>
                  <a:pt x="30771" y="39637"/>
                  <a:pt x="39689" y="30771"/>
                  <a:pt x="39689" y="19818"/>
                </a:cubicBezTo>
                <a:cubicBezTo>
                  <a:pt x="39689" y="8866"/>
                  <a:pt x="30771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37"/>
          <p:cNvSpPr/>
          <p:nvPr/>
        </p:nvSpPr>
        <p:spPr>
          <a:xfrm>
            <a:off x="5036937" y="2667282"/>
            <a:ext cx="120724" cy="57465"/>
          </a:xfrm>
          <a:custGeom>
            <a:avLst/>
            <a:gdLst/>
            <a:ahLst/>
            <a:cxnLst/>
            <a:rect l="l" t="t" r="r" b="b"/>
            <a:pathLst>
              <a:path w="7563" h="3600" extrusionOk="0">
                <a:moveTo>
                  <a:pt x="3808" y="1"/>
                </a:moveTo>
                <a:lnTo>
                  <a:pt x="1" y="3599"/>
                </a:lnTo>
                <a:lnTo>
                  <a:pt x="7563" y="3599"/>
                </a:lnTo>
                <a:lnTo>
                  <a:pt x="380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37"/>
          <p:cNvSpPr/>
          <p:nvPr/>
        </p:nvSpPr>
        <p:spPr>
          <a:xfrm>
            <a:off x="4867112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37"/>
          <p:cNvSpPr/>
          <p:nvPr/>
        </p:nvSpPr>
        <p:spPr>
          <a:xfrm>
            <a:off x="4867112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37"/>
          <p:cNvSpPr/>
          <p:nvPr/>
        </p:nvSpPr>
        <p:spPr>
          <a:xfrm>
            <a:off x="3744055" y="2718904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2" y="39637"/>
                  <a:pt x="39638" y="30771"/>
                  <a:pt x="39638" y="19818"/>
                </a:cubicBezTo>
                <a:cubicBezTo>
                  <a:pt x="39638" y="8866"/>
                  <a:pt x="30772" y="0"/>
                  <a:pt x="198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37"/>
          <p:cNvSpPr/>
          <p:nvPr/>
        </p:nvSpPr>
        <p:spPr>
          <a:xfrm>
            <a:off x="3998800" y="3344938"/>
            <a:ext cx="119910" cy="57465"/>
          </a:xfrm>
          <a:custGeom>
            <a:avLst/>
            <a:gdLst/>
            <a:ahLst/>
            <a:cxnLst/>
            <a:rect l="l" t="t" r="r" b="b"/>
            <a:pathLst>
              <a:path w="7512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37"/>
          <p:cNvSpPr/>
          <p:nvPr/>
        </p:nvSpPr>
        <p:spPr>
          <a:xfrm>
            <a:off x="3830635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37"/>
          <p:cNvSpPr/>
          <p:nvPr/>
        </p:nvSpPr>
        <p:spPr>
          <a:xfrm>
            <a:off x="3830635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37"/>
          <p:cNvSpPr/>
          <p:nvPr/>
        </p:nvSpPr>
        <p:spPr>
          <a:xfrm>
            <a:off x="5816993" y="2718904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9" y="0"/>
                  <a:pt x="1" y="8866"/>
                  <a:pt x="1" y="19818"/>
                </a:cubicBezTo>
                <a:cubicBezTo>
                  <a:pt x="1" y="30771"/>
                  <a:pt x="8919" y="39637"/>
                  <a:pt x="19871" y="39637"/>
                </a:cubicBezTo>
                <a:cubicBezTo>
                  <a:pt x="30823" y="39637"/>
                  <a:pt x="39689" y="30771"/>
                  <a:pt x="39689" y="19818"/>
                </a:cubicBezTo>
                <a:cubicBezTo>
                  <a:pt x="39689" y="8866"/>
                  <a:pt x="30823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37"/>
          <p:cNvSpPr/>
          <p:nvPr/>
        </p:nvSpPr>
        <p:spPr>
          <a:xfrm>
            <a:off x="6072568" y="3344938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37"/>
          <p:cNvSpPr/>
          <p:nvPr/>
        </p:nvSpPr>
        <p:spPr>
          <a:xfrm>
            <a:off x="5903573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37"/>
          <p:cNvSpPr/>
          <p:nvPr/>
        </p:nvSpPr>
        <p:spPr>
          <a:xfrm>
            <a:off x="5903573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37"/>
          <p:cNvSpPr txBox="1">
            <a:spLocks noGrp="1"/>
          </p:cNvSpPr>
          <p:nvPr>
            <p:ph type="subTitle" idx="4294967295"/>
          </p:nvPr>
        </p:nvSpPr>
        <p:spPr>
          <a:xfrm>
            <a:off x="3253740" y="3579495"/>
            <a:ext cx="1549400" cy="4089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MX" sz="1600" dirty="0">
                <a:sym typeface="+mn-ea"/>
              </a:rPr>
              <a:t>Integrar herramientas de análisis de datos</a:t>
            </a:r>
            <a:endParaRPr lang="es-MX" sz="1600" dirty="0">
              <a:solidFill>
                <a:srgbClr val="FFFFFF"/>
              </a:solidFill>
              <a:sym typeface="+mn-ea"/>
            </a:endParaRPr>
          </a:p>
        </p:txBody>
      </p:sp>
      <p:sp>
        <p:nvSpPr>
          <p:cNvPr id="1039" name="Google Shape;1039;p37"/>
          <p:cNvSpPr txBox="1">
            <a:spLocks noGrp="1"/>
          </p:cNvSpPr>
          <p:nvPr>
            <p:ph type="ctrTitle" idx="4294967295"/>
          </p:nvPr>
        </p:nvSpPr>
        <p:spPr>
          <a:xfrm>
            <a:off x="1619840" y="5596100"/>
            <a:ext cx="6972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</a:rPr>
              <a:t>WEEK 1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040" name="Google Shape;1040;p37"/>
          <p:cNvSpPr txBox="1">
            <a:spLocks noGrp="1"/>
          </p:cNvSpPr>
          <p:nvPr>
            <p:ph type="ctrTitle" idx="4294967295"/>
          </p:nvPr>
        </p:nvSpPr>
        <p:spPr>
          <a:xfrm>
            <a:off x="4500480" y="6099655"/>
            <a:ext cx="6972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</a:rPr>
              <a:t>WEEK 2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041" name="Google Shape;1041;p37"/>
          <p:cNvSpPr txBox="1">
            <a:spLocks noGrp="1"/>
          </p:cNvSpPr>
          <p:nvPr>
            <p:ph type="ctrTitle" idx="4294967295"/>
          </p:nvPr>
        </p:nvSpPr>
        <p:spPr>
          <a:xfrm>
            <a:off x="3563525" y="5955510"/>
            <a:ext cx="6972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</a:rPr>
              <a:t>WEEK 3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042" name="Google Shape;1042;p37"/>
          <p:cNvSpPr txBox="1">
            <a:spLocks noGrp="1"/>
          </p:cNvSpPr>
          <p:nvPr>
            <p:ph type="ctrTitle" idx="4294967295"/>
          </p:nvPr>
        </p:nvSpPr>
        <p:spPr>
          <a:xfrm>
            <a:off x="5375510" y="6099655"/>
            <a:ext cx="6972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</a:rPr>
              <a:t>WEEK 4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043" name="Google Shape;1043;p37"/>
          <p:cNvSpPr txBox="1">
            <a:spLocks noGrp="1"/>
          </p:cNvSpPr>
          <p:nvPr>
            <p:ph type="subTitle" idx="4294967295"/>
          </p:nvPr>
        </p:nvSpPr>
        <p:spPr>
          <a:xfrm>
            <a:off x="4428060" y="1491430"/>
            <a:ext cx="1369800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>
                <a:sym typeface="+mn-ea"/>
              </a:rPr>
              <a:t>Realizar pruebas y validación</a:t>
            </a:r>
            <a:endParaRPr lang="en-US" sz="1600" dirty="0">
              <a:solidFill>
                <a:srgbClr val="FFFFFF"/>
              </a:solidFill>
              <a:sym typeface="+mn-ea"/>
            </a:endParaRPr>
          </a:p>
        </p:txBody>
      </p:sp>
      <p:sp>
        <p:nvSpPr>
          <p:cNvPr id="1044" name="Google Shape;1044;p37"/>
          <p:cNvSpPr txBox="1">
            <a:spLocks noGrp="1"/>
          </p:cNvSpPr>
          <p:nvPr>
            <p:ph type="subTitle" idx="4294967295"/>
          </p:nvPr>
        </p:nvSpPr>
        <p:spPr>
          <a:xfrm>
            <a:off x="5528200" y="3651675"/>
            <a:ext cx="1218300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>
                <a:sym typeface="+mn-ea"/>
              </a:rPr>
              <a:t>Desplegar y capacita</a:t>
            </a:r>
            <a:r>
              <a:rPr lang="es-MX" altLang="en-US" sz="1600" dirty="0">
                <a:sym typeface="+mn-ea"/>
              </a:rPr>
              <a:t>r</a:t>
            </a:r>
            <a:endParaRPr lang="es-MX" altLang="en-US" sz="1600" dirty="0">
              <a:solidFill>
                <a:srgbClr val="FFFFFF"/>
              </a:solidFill>
              <a:sym typeface="+mn-ea"/>
            </a:endParaRPr>
          </a:p>
        </p:txBody>
      </p:sp>
      <p:sp>
        <p:nvSpPr>
          <p:cNvPr id="1045" name="Google Shape;1045;p37"/>
          <p:cNvSpPr txBox="1">
            <a:spLocks noGrp="1"/>
          </p:cNvSpPr>
          <p:nvPr>
            <p:ph type="subTitle" idx="4294967295"/>
          </p:nvPr>
        </p:nvSpPr>
        <p:spPr>
          <a:xfrm>
            <a:off x="2051565" y="1347285"/>
            <a:ext cx="1859400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MX" sz="1600" dirty="0">
                <a:sym typeface="+mn-ea"/>
              </a:rPr>
              <a:t>Implementar módulos de gestión y monitoreo</a:t>
            </a:r>
            <a:endParaRPr lang="es-MX" sz="1600" dirty="0">
              <a:solidFill>
                <a:srgbClr val="FFFFFF"/>
              </a:solidFill>
              <a:sym typeface="+mn-ea"/>
            </a:endParaRPr>
          </a:p>
        </p:txBody>
      </p:sp>
      <p:sp>
        <p:nvSpPr>
          <p:cNvPr id="1046" name="Google Shape;1046;p37"/>
          <p:cNvSpPr txBox="1">
            <a:spLocks noGrp="1"/>
          </p:cNvSpPr>
          <p:nvPr>
            <p:ph type="ctrTitle" idx="4294967295"/>
          </p:nvPr>
        </p:nvSpPr>
        <p:spPr>
          <a:xfrm>
            <a:off x="251460" y="2724785"/>
            <a:ext cx="1941830" cy="751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s-MX" sz="1600"/>
              <a:t>Dise</a:t>
            </a:r>
            <a:r>
              <a:rPr lang="en-US" altLang="en-US" sz="1600"/>
              <a:t>ñ</a:t>
            </a:r>
            <a:r>
              <a:rPr lang="en-US" altLang="es-MX" sz="1600"/>
              <a:t>ar la arquitectura del sistema</a:t>
            </a:r>
          </a:p>
        </p:txBody>
      </p:sp>
      <p:grpSp>
        <p:nvGrpSpPr>
          <p:cNvPr id="1048" name="Google Shape;1048;p37"/>
          <p:cNvGrpSpPr/>
          <p:nvPr/>
        </p:nvGrpSpPr>
        <p:grpSpPr>
          <a:xfrm>
            <a:off x="4985744" y="2902518"/>
            <a:ext cx="222293" cy="237986"/>
            <a:chOff x="5029650" y="894850"/>
            <a:chExt cx="1559950" cy="1670075"/>
          </a:xfrm>
        </p:grpSpPr>
        <p:sp>
          <p:nvSpPr>
            <p:cNvPr id="1049" name="Google Shape;1049;p37"/>
            <p:cNvSpPr/>
            <p:nvPr/>
          </p:nvSpPr>
          <p:spPr>
            <a:xfrm>
              <a:off x="5029650" y="2203275"/>
              <a:ext cx="243300" cy="361650"/>
            </a:xfrm>
            <a:custGeom>
              <a:avLst/>
              <a:gdLst/>
              <a:ahLst/>
              <a:cxnLst/>
              <a:rect l="l" t="t" r="r" b="b"/>
              <a:pathLst>
                <a:path w="9732" h="14466" extrusionOk="0">
                  <a:moveTo>
                    <a:pt x="6773" y="0"/>
                  </a:moveTo>
                  <a:cubicBezTo>
                    <a:pt x="3025" y="0"/>
                    <a:pt x="1" y="3222"/>
                    <a:pt x="1" y="7233"/>
                  </a:cubicBezTo>
                  <a:lnTo>
                    <a:pt x="1" y="12493"/>
                  </a:lnTo>
                  <a:cubicBezTo>
                    <a:pt x="1" y="13545"/>
                    <a:pt x="855" y="14465"/>
                    <a:pt x="1842" y="14465"/>
                  </a:cubicBezTo>
                  <a:lnTo>
                    <a:pt x="9732" y="14465"/>
                  </a:lnTo>
                  <a:cubicBezTo>
                    <a:pt x="9534" y="13873"/>
                    <a:pt x="9403" y="13216"/>
                    <a:pt x="9403" y="12493"/>
                  </a:cubicBezTo>
                  <a:lnTo>
                    <a:pt x="94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7"/>
            <p:cNvSpPr/>
            <p:nvPr/>
          </p:nvSpPr>
          <p:spPr>
            <a:xfrm>
              <a:off x="5356750" y="1941900"/>
              <a:ext cx="241675" cy="623025"/>
            </a:xfrm>
            <a:custGeom>
              <a:avLst/>
              <a:gdLst/>
              <a:ahLst/>
              <a:cxnLst/>
              <a:rect l="l" t="t" r="r" b="b"/>
              <a:pathLst>
                <a:path w="9667" h="24921" extrusionOk="0">
                  <a:moveTo>
                    <a:pt x="6707" y="1"/>
                  </a:moveTo>
                  <a:cubicBezTo>
                    <a:pt x="3025" y="1"/>
                    <a:pt x="1" y="3223"/>
                    <a:pt x="1" y="7233"/>
                  </a:cubicBezTo>
                  <a:lnTo>
                    <a:pt x="1" y="22948"/>
                  </a:lnTo>
                  <a:cubicBezTo>
                    <a:pt x="1" y="24000"/>
                    <a:pt x="790" y="24920"/>
                    <a:pt x="1776" y="24920"/>
                  </a:cubicBezTo>
                  <a:lnTo>
                    <a:pt x="9666" y="24920"/>
                  </a:lnTo>
                  <a:cubicBezTo>
                    <a:pt x="9535" y="24328"/>
                    <a:pt x="9337" y="23671"/>
                    <a:pt x="9337" y="22948"/>
                  </a:cubicBezTo>
                  <a:lnTo>
                    <a:pt x="93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7"/>
            <p:cNvSpPr/>
            <p:nvPr/>
          </p:nvSpPr>
          <p:spPr>
            <a:xfrm>
              <a:off x="5836725" y="894850"/>
              <a:ext cx="752875" cy="1670075"/>
            </a:xfrm>
            <a:custGeom>
              <a:avLst/>
              <a:gdLst/>
              <a:ahLst/>
              <a:cxnLst/>
              <a:rect l="l" t="t" r="r" b="b"/>
              <a:pathLst>
                <a:path w="30115" h="66803" extrusionOk="0">
                  <a:moveTo>
                    <a:pt x="15058" y="0"/>
                  </a:moveTo>
                  <a:cubicBezTo>
                    <a:pt x="14466" y="0"/>
                    <a:pt x="13940" y="329"/>
                    <a:pt x="13611" y="789"/>
                  </a:cubicBezTo>
                  <a:lnTo>
                    <a:pt x="527" y="19594"/>
                  </a:lnTo>
                  <a:cubicBezTo>
                    <a:pt x="132" y="20185"/>
                    <a:pt x="1" y="21040"/>
                    <a:pt x="330" y="21698"/>
                  </a:cubicBezTo>
                  <a:cubicBezTo>
                    <a:pt x="658" y="22355"/>
                    <a:pt x="1250" y="22750"/>
                    <a:pt x="1973" y="22750"/>
                  </a:cubicBezTo>
                  <a:lnTo>
                    <a:pt x="6707" y="22750"/>
                  </a:lnTo>
                  <a:lnTo>
                    <a:pt x="6707" y="64830"/>
                  </a:lnTo>
                  <a:cubicBezTo>
                    <a:pt x="6707" y="65882"/>
                    <a:pt x="7496" y="66802"/>
                    <a:pt x="8483" y="66802"/>
                  </a:cubicBezTo>
                  <a:lnTo>
                    <a:pt x="21567" y="66802"/>
                  </a:lnTo>
                  <a:cubicBezTo>
                    <a:pt x="22553" y="66802"/>
                    <a:pt x="23342" y="65882"/>
                    <a:pt x="23342" y="64830"/>
                  </a:cubicBezTo>
                  <a:lnTo>
                    <a:pt x="23342" y="22750"/>
                  </a:lnTo>
                  <a:lnTo>
                    <a:pt x="28010" y="22750"/>
                  </a:lnTo>
                  <a:cubicBezTo>
                    <a:pt x="28668" y="22750"/>
                    <a:pt x="29391" y="22355"/>
                    <a:pt x="29654" y="21698"/>
                  </a:cubicBezTo>
                  <a:cubicBezTo>
                    <a:pt x="30114" y="21040"/>
                    <a:pt x="30049" y="20185"/>
                    <a:pt x="29588" y="19594"/>
                  </a:cubicBezTo>
                  <a:lnTo>
                    <a:pt x="16570" y="789"/>
                  </a:lnTo>
                  <a:cubicBezTo>
                    <a:pt x="16241" y="329"/>
                    <a:pt x="15649" y="0"/>
                    <a:pt x="15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7"/>
            <p:cNvSpPr/>
            <p:nvPr/>
          </p:nvSpPr>
          <p:spPr>
            <a:xfrm>
              <a:off x="5680575" y="1678900"/>
              <a:ext cx="243300" cy="886025"/>
            </a:xfrm>
            <a:custGeom>
              <a:avLst/>
              <a:gdLst/>
              <a:ahLst/>
              <a:cxnLst/>
              <a:rect l="l" t="t" r="r" b="b"/>
              <a:pathLst>
                <a:path w="9732" h="35441" extrusionOk="0">
                  <a:moveTo>
                    <a:pt x="6773" y="1"/>
                  </a:moveTo>
                  <a:cubicBezTo>
                    <a:pt x="3091" y="1"/>
                    <a:pt x="1" y="3223"/>
                    <a:pt x="1" y="7233"/>
                  </a:cubicBezTo>
                  <a:lnTo>
                    <a:pt x="1" y="33468"/>
                  </a:lnTo>
                  <a:cubicBezTo>
                    <a:pt x="1" y="34520"/>
                    <a:pt x="855" y="35440"/>
                    <a:pt x="1842" y="35440"/>
                  </a:cubicBezTo>
                  <a:lnTo>
                    <a:pt x="9732" y="35440"/>
                  </a:lnTo>
                  <a:cubicBezTo>
                    <a:pt x="9534" y="34848"/>
                    <a:pt x="9403" y="34191"/>
                    <a:pt x="9403" y="33468"/>
                  </a:cubicBezTo>
                  <a:lnTo>
                    <a:pt x="94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3" name="Google Shape;1053;p37"/>
          <p:cNvGrpSpPr/>
          <p:nvPr/>
        </p:nvGrpSpPr>
        <p:grpSpPr>
          <a:xfrm>
            <a:off x="6035044" y="2913719"/>
            <a:ext cx="196025" cy="243061"/>
            <a:chOff x="736175" y="1051000"/>
            <a:chExt cx="1678300" cy="2081000"/>
          </a:xfrm>
        </p:grpSpPr>
        <p:sp>
          <p:nvSpPr>
            <p:cNvPr id="1054" name="Google Shape;1054;p37"/>
            <p:cNvSpPr/>
            <p:nvPr/>
          </p:nvSpPr>
          <p:spPr>
            <a:xfrm>
              <a:off x="849600" y="1051000"/>
              <a:ext cx="1449800" cy="1414800"/>
            </a:xfrm>
            <a:custGeom>
              <a:avLst/>
              <a:gdLst/>
              <a:ahLst/>
              <a:cxnLst/>
              <a:rect l="l" t="t" r="r" b="b"/>
              <a:pathLst>
                <a:path w="57992" h="56592" extrusionOk="0">
                  <a:moveTo>
                    <a:pt x="29062" y="11507"/>
                  </a:moveTo>
                  <a:cubicBezTo>
                    <a:pt x="38267" y="11507"/>
                    <a:pt x="45762" y="19002"/>
                    <a:pt x="45762" y="28207"/>
                  </a:cubicBezTo>
                  <a:cubicBezTo>
                    <a:pt x="45762" y="37412"/>
                    <a:pt x="38267" y="44842"/>
                    <a:pt x="29062" y="44842"/>
                  </a:cubicBezTo>
                  <a:cubicBezTo>
                    <a:pt x="19857" y="44842"/>
                    <a:pt x="12361" y="37412"/>
                    <a:pt x="12361" y="28207"/>
                  </a:cubicBezTo>
                  <a:cubicBezTo>
                    <a:pt x="12361" y="18936"/>
                    <a:pt x="19857" y="11507"/>
                    <a:pt x="29062" y="11507"/>
                  </a:cubicBezTo>
                  <a:close/>
                  <a:moveTo>
                    <a:pt x="22334" y="0"/>
                  </a:moveTo>
                  <a:cubicBezTo>
                    <a:pt x="20900" y="0"/>
                    <a:pt x="19679" y="822"/>
                    <a:pt x="18673" y="2499"/>
                  </a:cubicBezTo>
                  <a:cubicBezTo>
                    <a:pt x="17095" y="5129"/>
                    <a:pt x="14794" y="6444"/>
                    <a:pt x="11769" y="6444"/>
                  </a:cubicBezTo>
                  <a:cubicBezTo>
                    <a:pt x="8745" y="6444"/>
                    <a:pt x="7167" y="8022"/>
                    <a:pt x="7167" y="11046"/>
                  </a:cubicBezTo>
                  <a:cubicBezTo>
                    <a:pt x="7101" y="14137"/>
                    <a:pt x="5786" y="16438"/>
                    <a:pt x="3222" y="17950"/>
                  </a:cubicBezTo>
                  <a:cubicBezTo>
                    <a:pt x="592" y="19528"/>
                    <a:pt x="0" y="21566"/>
                    <a:pt x="1512" y="24328"/>
                  </a:cubicBezTo>
                  <a:cubicBezTo>
                    <a:pt x="2959" y="26958"/>
                    <a:pt x="2959" y="29654"/>
                    <a:pt x="1512" y="32284"/>
                  </a:cubicBezTo>
                  <a:cubicBezTo>
                    <a:pt x="0" y="34914"/>
                    <a:pt x="592" y="37018"/>
                    <a:pt x="3222" y="38596"/>
                  </a:cubicBezTo>
                  <a:cubicBezTo>
                    <a:pt x="5852" y="40174"/>
                    <a:pt x="7167" y="42475"/>
                    <a:pt x="7167" y="45499"/>
                  </a:cubicBezTo>
                  <a:cubicBezTo>
                    <a:pt x="7233" y="48590"/>
                    <a:pt x="8745" y="50102"/>
                    <a:pt x="11769" y="50102"/>
                  </a:cubicBezTo>
                  <a:cubicBezTo>
                    <a:pt x="14794" y="50102"/>
                    <a:pt x="17095" y="51548"/>
                    <a:pt x="18673" y="54047"/>
                  </a:cubicBezTo>
                  <a:cubicBezTo>
                    <a:pt x="19691" y="55744"/>
                    <a:pt x="20928" y="56592"/>
                    <a:pt x="22384" y="56592"/>
                  </a:cubicBezTo>
                  <a:cubicBezTo>
                    <a:pt x="23185" y="56592"/>
                    <a:pt x="24052" y="56335"/>
                    <a:pt x="24985" y="55822"/>
                  </a:cubicBezTo>
                  <a:cubicBezTo>
                    <a:pt x="26300" y="55066"/>
                    <a:pt x="27648" y="54688"/>
                    <a:pt x="28996" y="54688"/>
                  </a:cubicBezTo>
                  <a:cubicBezTo>
                    <a:pt x="30344" y="54688"/>
                    <a:pt x="31692" y="55066"/>
                    <a:pt x="33007" y="55822"/>
                  </a:cubicBezTo>
                  <a:cubicBezTo>
                    <a:pt x="33942" y="56313"/>
                    <a:pt x="34810" y="56563"/>
                    <a:pt x="35612" y="56563"/>
                  </a:cubicBezTo>
                  <a:cubicBezTo>
                    <a:pt x="37066" y="56563"/>
                    <a:pt x="38302" y="55742"/>
                    <a:pt x="39319" y="54047"/>
                  </a:cubicBezTo>
                  <a:cubicBezTo>
                    <a:pt x="40897" y="51417"/>
                    <a:pt x="43198" y="50102"/>
                    <a:pt x="46222" y="50102"/>
                  </a:cubicBezTo>
                  <a:cubicBezTo>
                    <a:pt x="49247" y="50102"/>
                    <a:pt x="50825" y="48590"/>
                    <a:pt x="50825" y="45499"/>
                  </a:cubicBezTo>
                  <a:cubicBezTo>
                    <a:pt x="50891" y="42475"/>
                    <a:pt x="52206" y="40174"/>
                    <a:pt x="54770" y="38596"/>
                  </a:cubicBezTo>
                  <a:cubicBezTo>
                    <a:pt x="57400" y="37018"/>
                    <a:pt x="57992" y="34914"/>
                    <a:pt x="56479" y="32284"/>
                  </a:cubicBezTo>
                  <a:cubicBezTo>
                    <a:pt x="55033" y="29654"/>
                    <a:pt x="55033" y="26958"/>
                    <a:pt x="56479" y="24328"/>
                  </a:cubicBezTo>
                  <a:cubicBezTo>
                    <a:pt x="57992" y="21698"/>
                    <a:pt x="57400" y="19528"/>
                    <a:pt x="54770" y="17950"/>
                  </a:cubicBezTo>
                  <a:cubicBezTo>
                    <a:pt x="52140" y="16438"/>
                    <a:pt x="50825" y="14137"/>
                    <a:pt x="50825" y="11046"/>
                  </a:cubicBezTo>
                  <a:cubicBezTo>
                    <a:pt x="50759" y="8022"/>
                    <a:pt x="49247" y="6444"/>
                    <a:pt x="46222" y="6444"/>
                  </a:cubicBezTo>
                  <a:cubicBezTo>
                    <a:pt x="43198" y="6378"/>
                    <a:pt x="40897" y="5063"/>
                    <a:pt x="39319" y="2499"/>
                  </a:cubicBezTo>
                  <a:cubicBezTo>
                    <a:pt x="38312" y="822"/>
                    <a:pt x="37092" y="0"/>
                    <a:pt x="35658" y="0"/>
                  </a:cubicBezTo>
                  <a:cubicBezTo>
                    <a:pt x="34843" y="0"/>
                    <a:pt x="33959" y="265"/>
                    <a:pt x="33007" y="789"/>
                  </a:cubicBezTo>
                  <a:cubicBezTo>
                    <a:pt x="31692" y="1546"/>
                    <a:pt x="30344" y="1924"/>
                    <a:pt x="28996" y="1924"/>
                  </a:cubicBezTo>
                  <a:cubicBezTo>
                    <a:pt x="27648" y="1924"/>
                    <a:pt x="26300" y="1546"/>
                    <a:pt x="24985" y="789"/>
                  </a:cubicBezTo>
                  <a:cubicBezTo>
                    <a:pt x="24032" y="265"/>
                    <a:pt x="23148" y="0"/>
                    <a:pt x="22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7"/>
            <p:cNvSpPr/>
            <p:nvPr/>
          </p:nvSpPr>
          <p:spPr>
            <a:xfrm>
              <a:off x="736175" y="2326550"/>
              <a:ext cx="677250" cy="795600"/>
            </a:xfrm>
            <a:custGeom>
              <a:avLst/>
              <a:gdLst/>
              <a:ahLst/>
              <a:cxnLst/>
              <a:rect l="l" t="t" r="r" b="b"/>
              <a:pathLst>
                <a:path w="27090" h="31824" extrusionOk="0">
                  <a:moveTo>
                    <a:pt x="12493" y="0"/>
                  </a:moveTo>
                  <a:lnTo>
                    <a:pt x="0" y="24591"/>
                  </a:lnTo>
                  <a:lnTo>
                    <a:pt x="0" y="24591"/>
                  </a:lnTo>
                  <a:lnTo>
                    <a:pt x="9994" y="23407"/>
                  </a:lnTo>
                  <a:lnTo>
                    <a:pt x="15517" y="31823"/>
                  </a:lnTo>
                  <a:cubicBezTo>
                    <a:pt x="15517" y="31823"/>
                    <a:pt x="26965" y="8018"/>
                    <a:pt x="27088" y="7890"/>
                  </a:cubicBezTo>
                  <a:lnTo>
                    <a:pt x="27088" y="7890"/>
                  </a:lnTo>
                  <a:cubicBezTo>
                    <a:pt x="27089" y="7890"/>
                    <a:pt x="27089" y="7890"/>
                    <a:pt x="27089" y="7890"/>
                  </a:cubicBezTo>
                  <a:cubicBezTo>
                    <a:pt x="27089" y="7890"/>
                    <a:pt x="27089" y="7890"/>
                    <a:pt x="27089" y="7890"/>
                  </a:cubicBezTo>
                  <a:cubicBezTo>
                    <a:pt x="27089" y="7890"/>
                    <a:pt x="27089" y="7890"/>
                    <a:pt x="27088" y="7890"/>
                  </a:cubicBezTo>
                  <a:lnTo>
                    <a:pt x="27088" y="7890"/>
                  </a:lnTo>
                  <a:cubicBezTo>
                    <a:pt x="21106" y="7758"/>
                    <a:pt x="23473" y="1644"/>
                    <a:pt x="16109" y="1513"/>
                  </a:cubicBezTo>
                  <a:cubicBezTo>
                    <a:pt x="12887" y="1513"/>
                    <a:pt x="12493" y="0"/>
                    <a:pt x="124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7"/>
            <p:cNvSpPr/>
            <p:nvPr/>
          </p:nvSpPr>
          <p:spPr>
            <a:xfrm>
              <a:off x="1727350" y="2349550"/>
              <a:ext cx="687125" cy="782450"/>
            </a:xfrm>
            <a:custGeom>
              <a:avLst/>
              <a:gdLst/>
              <a:ahLst/>
              <a:cxnLst/>
              <a:rect l="l" t="t" r="r" b="b"/>
              <a:pathLst>
                <a:path w="27485" h="31298" extrusionOk="0">
                  <a:moveTo>
                    <a:pt x="14794" y="1"/>
                  </a:moveTo>
                  <a:cubicBezTo>
                    <a:pt x="5721" y="987"/>
                    <a:pt x="7496" y="3223"/>
                    <a:pt x="5458" y="4998"/>
                  </a:cubicBezTo>
                  <a:cubicBezTo>
                    <a:pt x="3733" y="6816"/>
                    <a:pt x="1710" y="7081"/>
                    <a:pt x="679" y="7081"/>
                  </a:cubicBezTo>
                  <a:cubicBezTo>
                    <a:pt x="257" y="7081"/>
                    <a:pt x="1" y="7036"/>
                    <a:pt x="1" y="7036"/>
                  </a:cubicBezTo>
                  <a:lnTo>
                    <a:pt x="1" y="7036"/>
                  </a:lnTo>
                  <a:lnTo>
                    <a:pt x="14137" y="31298"/>
                  </a:lnTo>
                  <a:lnTo>
                    <a:pt x="17622" y="22356"/>
                  </a:lnTo>
                  <a:lnTo>
                    <a:pt x="27484" y="23671"/>
                  </a:lnTo>
                  <a:lnTo>
                    <a:pt x="147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7"/>
            <p:cNvSpPr/>
            <p:nvPr/>
          </p:nvSpPr>
          <p:spPr>
            <a:xfrm>
              <a:off x="1291750" y="1488225"/>
              <a:ext cx="565475" cy="535900"/>
            </a:xfrm>
            <a:custGeom>
              <a:avLst/>
              <a:gdLst/>
              <a:ahLst/>
              <a:cxnLst/>
              <a:rect l="l" t="t" r="r" b="b"/>
              <a:pathLst>
                <a:path w="22619" h="21436" extrusionOk="0">
                  <a:moveTo>
                    <a:pt x="11376" y="1"/>
                  </a:moveTo>
                  <a:lnTo>
                    <a:pt x="7825" y="7102"/>
                  </a:lnTo>
                  <a:lnTo>
                    <a:pt x="1" y="8220"/>
                  </a:lnTo>
                  <a:lnTo>
                    <a:pt x="5721" y="13743"/>
                  </a:lnTo>
                  <a:lnTo>
                    <a:pt x="4406" y="21435"/>
                  </a:lnTo>
                  <a:lnTo>
                    <a:pt x="11376" y="17819"/>
                  </a:lnTo>
                  <a:lnTo>
                    <a:pt x="18345" y="21435"/>
                  </a:lnTo>
                  <a:lnTo>
                    <a:pt x="17030" y="13743"/>
                  </a:lnTo>
                  <a:lnTo>
                    <a:pt x="22619" y="8220"/>
                  </a:lnTo>
                  <a:lnTo>
                    <a:pt x="14795" y="7102"/>
                  </a:lnTo>
                  <a:lnTo>
                    <a:pt x="113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37"/>
          <p:cNvGrpSpPr/>
          <p:nvPr/>
        </p:nvGrpSpPr>
        <p:grpSpPr>
          <a:xfrm>
            <a:off x="3979968" y="2921659"/>
            <a:ext cx="160902" cy="226360"/>
            <a:chOff x="2790850" y="955650"/>
            <a:chExt cx="1984000" cy="2791125"/>
          </a:xfrm>
        </p:grpSpPr>
        <p:sp>
          <p:nvSpPr>
            <p:cNvPr id="1059" name="Google Shape;1059;p37"/>
            <p:cNvSpPr/>
            <p:nvPr/>
          </p:nvSpPr>
          <p:spPr>
            <a:xfrm>
              <a:off x="3259325" y="955650"/>
              <a:ext cx="1048750" cy="1364350"/>
            </a:xfrm>
            <a:custGeom>
              <a:avLst/>
              <a:gdLst/>
              <a:ahLst/>
              <a:cxnLst/>
              <a:rect l="l" t="t" r="r" b="b"/>
              <a:pathLst>
                <a:path w="41950" h="54574" extrusionOk="0">
                  <a:moveTo>
                    <a:pt x="21041" y="1"/>
                  </a:moveTo>
                  <a:cubicBezTo>
                    <a:pt x="3157" y="1"/>
                    <a:pt x="1" y="12165"/>
                    <a:pt x="1" y="27221"/>
                  </a:cubicBezTo>
                  <a:cubicBezTo>
                    <a:pt x="1" y="42344"/>
                    <a:pt x="9403" y="54573"/>
                    <a:pt x="21041" y="54573"/>
                  </a:cubicBezTo>
                  <a:cubicBezTo>
                    <a:pt x="32613" y="54573"/>
                    <a:pt x="41949" y="42344"/>
                    <a:pt x="41949" y="27287"/>
                  </a:cubicBezTo>
                  <a:cubicBezTo>
                    <a:pt x="41949" y="12165"/>
                    <a:pt x="38859" y="1"/>
                    <a:pt x="210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7"/>
            <p:cNvSpPr/>
            <p:nvPr/>
          </p:nvSpPr>
          <p:spPr>
            <a:xfrm>
              <a:off x="2790850" y="2370925"/>
              <a:ext cx="1984000" cy="1375850"/>
            </a:xfrm>
            <a:custGeom>
              <a:avLst/>
              <a:gdLst/>
              <a:ahLst/>
              <a:cxnLst/>
              <a:rect l="l" t="t" r="r" b="b"/>
              <a:pathLst>
                <a:path w="79360" h="55034" extrusionOk="0">
                  <a:moveTo>
                    <a:pt x="28142" y="1"/>
                  </a:moveTo>
                  <a:cubicBezTo>
                    <a:pt x="3946" y="4735"/>
                    <a:pt x="527" y="12099"/>
                    <a:pt x="67" y="37675"/>
                  </a:cubicBezTo>
                  <a:cubicBezTo>
                    <a:pt x="67" y="39274"/>
                    <a:pt x="26" y="39740"/>
                    <a:pt x="9" y="39740"/>
                  </a:cubicBezTo>
                  <a:cubicBezTo>
                    <a:pt x="4" y="39740"/>
                    <a:pt x="1" y="39704"/>
                    <a:pt x="1" y="39648"/>
                  </a:cubicBezTo>
                  <a:lnTo>
                    <a:pt x="1" y="42409"/>
                  </a:lnTo>
                  <a:cubicBezTo>
                    <a:pt x="1" y="42409"/>
                    <a:pt x="5787" y="55033"/>
                    <a:pt x="39583" y="55033"/>
                  </a:cubicBezTo>
                  <a:cubicBezTo>
                    <a:pt x="73378" y="55033"/>
                    <a:pt x="79230" y="42409"/>
                    <a:pt x="79230" y="42409"/>
                  </a:cubicBezTo>
                  <a:lnTo>
                    <a:pt x="79230" y="40371"/>
                  </a:lnTo>
                  <a:cubicBezTo>
                    <a:pt x="79252" y="40404"/>
                    <a:pt x="79270" y="40422"/>
                    <a:pt x="79285" y="40422"/>
                  </a:cubicBezTo>
                  <a:cubicBezTo>
                    <a:pt x="79359" y="40422"/>
                    <a:pt x="79350" y="39965"/>
                    <a:pt x="79296" y="38596"/>
                  </a:cubicBezTo>
                  <a:cubicBezTo>
                    <a:pt x="78901" y="12296"/>
                    <a:pt x="75679" y="4800"/>
                    <a:pt x="51155" y="1"/>
                  </a:cubicBezTo>
                  <a:cubicBezTo>
                    <a:pt x="51155" y="1"/>
                    <a:pt x="47736" y="4735"/>
                    <a:pt x="39648" y="4735"/>
                  </a:cubicBezTo>
                  <a:cubicBezTo>
                    <a:pt x="31627" y="4735"/>
                    <a:pt x="28142" y="1"/>
                    <a:pt x="281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61" name="Google Shape;1061;p37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Cuadro de texto 1"/>
          <p:cNvSpPr txBox="1"/>
          <p:nvPr/>
        </p:nvSpPr>
        <p:spPr>
          <a:xfrm>
            <a:off x="6300470" y="2859405"/>
            <a:ext cx="3048000" cy="374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1600"/>
              </a:spcAft>
              <a:buSzPts val="1800"/>
              <a:buFont typeface="Roboto Light" panose="02000000000000000000"/>
            </a:pPr>
            <a:r>
              <a:rPr lang="en-US" sz="1600" dirty="0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</a:rPr>
              <a:t>Cierre de proyecto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755015" y="1491615"/>
            <a:ext cx="3462020" cy="502285"/>
          </a:xfrm>
        </p:spPr>
        <p:txBody>
          <a:bodyPr/>
          <a:lstStyle/>
          <a:p>
            <a:r>
              <a:rPr lang="es-MX" altLang="en-US" sz="2000"/>
              <a:t>Que hace el sistema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2"/>
          </p:nvPr>
        </p:nvSpPr>
        <p:spPr>
          <a:xfrm>
            <a:off x="311150" y="2134235"/>
            <a:ext cx="4261485" cy="2507615"/>
          </a:xfrm>
        </p:spPr>
        <p:txBody>
          <a:bodyPr/>
          <a:lstStyle/>
          <a:p>
            <a:pPr algn="l"/>
            <a:r>
              <a:rPr lang="es-MX" sz="1600" dirty="0">
                <a:sym typeface="+mn-ea"/>
              </a:rPr>
              <a:t>Muestra la posición en tiempo real de los</a:t>
            </a:r>
          </a:p>
          <a:p>
            <a:pPr algn="l"/>
            <a:r>
              <a:rPr lang="es-MX" sz="1600" dirty="0">
                <a:sym typeface="+mn-ea"/>
              </a:rPr>
              <a:t>camiones y sus datos.</a:t>
            </a:r>
            <a:endParaRPr lang="es-MX" sz="1600" dirty="0"/>
          </a:p>
          <a:p>
            <a:pPr algn="l"/>
            <a:r>
              <a:rPr lang="es-MX" sz="1600" dirty="0">
                <a:sym typeface="+mn-ea"/>
              </a:rPr>
              <a:t>Permite la creación de nuevos conductores</a:t>
            </a:r>
          </a:p>
          <a:p>
            <a:pPr algn="l"/>
            <a:r>
              <a:rPr lang="es-MX" sz="1600" dirty="0">
                <a:sym typeface="+mn-ea"/>
              </a:rPr>
              <a:t>y camiones.</a:t>
            </a:r>
          </a:p>
          <a:p>
            <a:pPr algn="l"/>
            <a:r>
              <a:rPr lang="es-MX" sz="1600" dirty="0">
                <a:sym typeface="+mn-ea"/>
              </a:rPr>
              <a:t>Permite agregar, quitar y filtrar datos.</a:t>
            </a:r>
          </a:p>
          <a:p>
            <a:pPr algn="l"/>
            <a:r>
              <a:rPr lang="es-MX" sz="1600" dirty="0">
                <a:sym typeface="+mn-ea"/>
              </a:rPr>
              <a:t>Exporta en formato XLS.</a:t>
            </a:r>
          </a:p>
          <a:p>
            <a:pPr algn="l"/>
            <a:r>
              <a:rPr lang="es-MX" sz="1600" dirty="0">
                <a:sym typeface="+mn-ea"/>
              </a:rPr>
              <a:t>Muestra resumen estadístico con gráficos.</a:t>
            </a:r>
            <a:endParaRPr lang="es-MX" altLang="en-US" sz="1600" dirty="0">
              <a:sym typeface="+mn-ea"/>
            </a:endParaRPr>
          </a:p>
        </p:txBody>
      </p:sp>
      <p:sp>
        <p:nvSpPr>
          <p:cNvPr id="4" name="Subtítulo 3"/>
          <p:cNvSpPr>
            <a:spLocks noGrp="1"/>
          </p:cNvSpPr>
          <p:nvPr>
            <p:ph type="subTitle" idx="3"/>
          </p:nvPr>
        </p:nvSpPr>
        <p:spPr>
          <a:xfrm>
            <a:off x="4932045" y="1491615"/>
            <a:ext cx="3501390" cy="502285"/>
          </a:xfrm>
        </p:spPr>
        <p:txBody>
          <a:bodyPr/>
          <a:lstStyle/>
          <a:p>
            <a:r>
              <a:rPr lang="es-MX" altLang="en-US" sz="2000"/>
              <a:t>Que NO hace el sistema</a:t>
            </a:r>
          </a:p>
        </p:txBody>
      </p:sp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1763586" y="5596110"/>
            <a:ext cx="2076000" cy="196200"/>
          </a:xfrm>
        </p:spPr>
        <p:txBody>
          <a:bodyPr/>
          <a:lstStyle/>
          <a:p>
            <a:endParaRPr lang="es-MX" altLang="en-US"/>
          </a:p>
        </p:txBody>
      </p:sp>
      <p:sp>
        <p:nvSpPr>
          <p:cNvPr id="6" name="Título 5"/>
          <p:cNvSpPr>
            <a:spLocks noGrp="1"/>
          </p:cNvSpPr>
          <p:nvPr>
            <p:ph type="ctrTitle" idx="4"/>
          </p:nvPr>
        </p:nvSpPr>
        <p:spPr>
          <a:xfrm>
            <a:off x="6084126" y="5931390"/>
            <a:ext cx="2076000" cy="196200"/>
          </a:xfrm>
        </p:spPr>
        <p:txBody>
          <a:bodyPr/>
          <a:lstStyle/>
          <a:p>
            <a:endParaRPr lang="es-MX" altLang="en-US"/>
          </a:p>
        </p:txBody>
      </p:sp>
      <p:sp>
        <p:nvSpPr>
          <p:cNvPr id="7" name="Título 6"/>
          <p:cNvSpPr>
            <a:spLocks noGrp="1"/>
          </p:cNvSpPr>
          <p:nvPr>
            <p:ph type="ctrTitle" idx="5"/>
          </p:nvPr>
        </p:nvSpPr>
        <p:spPr>
          <a:xfrm>
            <a:off x="3132011" y="5990445"/>
            <a:ext cx="2076000" cy="196200"/>
          </a:xfrm>
        </p:spPr>
        <p:txBody>
          <a:bodyPr/>
          <a:lstStyle/>
          <a:p>
            <a:endParaRPr lang="es-MX" altLang="en-US"/>
          </a:p>
        </p:txBody>
      </p:sp>
      <p:sp>
        <p:nvSpPr>
          <p:cNvPr id="8" name="Título 7"/>
          <p:cNvSpPr>
            <a:spLocks noGrp="1"/>
          </p:cNvSpPr>
          <p:nvPr>
            <p:ph type="ctrTitle" idx="6"/>
          </p:nvPr>
        </p:nvSpPr>
        <p:spPr>
          <a:xfrm>
            <a:off x="971741" y="5931390"/>
            <a:ext cx="2076000" cy="196200"/>
          </a:xfrm>
        </p:spPr>
        <p:txBody>
          <a:bodyPr/>
          <a:lstStyle/>
          <a:p>
            <a:endParaRPr lang="es-MX" altLang="en-US"/>
          </a:p>
        </p:txBody>
      </p:sp>
      <p:sp>
        <p:nvSpPr>
          <p:cNvPr id="379" name="Google Shape;379;p27"/>
          <p:cNvSpPr/>
          <p:nvPr/>
        </p:nvSpPr>
        <p:spPr>
          <a:xfrm>
            <a:off x="7993748" y="3967880"/>
            <a:ext cx="1006107" cy="1113719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251657" y="408391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7"/>
          <p:cNvSpPr/>
          <p:nvPr/>
        </p:nvSpPr>
        <p:spPr>
          <a:xfrm>
            <a:off x="-36326" y="4083559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5"/>
          <p:cNvSpPr txBox="1"/>
          <p:nvPr/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 i="0" u="none" strike="noStrike" cap="none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 i="0" u="none" strike="noStrike" cap="none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 i="0" u="none" strike="noStrike" cap="none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 i="0" u="none" strike="noStrike" cap="none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 i="0" u="none" strike="noStrike" cap="none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 i="0" u="none" strike="noStrike" cap="none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 i="0" u="none" strike="noStrike" cap="none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 i="0" u="none" strike="noStrike" cap="none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 i="0" u="none" strike="noStrike" cap="none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altLang="en-US" sz="3600" dirty="0"/>
              <a:t>Alcance y limitaciones</a:t>
            </a:r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Cuadro de texto 11"/>
          <p:cNvSpPr txBox="1"/>
          <p:nvPr/>
        </p:nvSpPr>
        <p:spPr>
          <a:xfrm>
            <a:off x="4776470" y="2139950"/>
            <a:ext cx="4223385" cy="2406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>
              <a:buSzTx/>
            </a:pPr>
            <a:r>
              <a:rPr lang="es-MX" sz="1600" dirty="0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+mn-ea"/>
              </a:rPr>
              <a:t>Los camiones no son parte de nuestra solución tecnológica.</a:t>
            </a:r>
          </a:p>
          <a:p>
            <a:pPr algn="l">
              <a:buSzTx/>
            </a:pPr>
            <a:r>
              <a:rPr lang="es-MX" sz="1600" dirty="0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+mn-ea"/>
              </a:rPr>
              <a:t>No somos responsables de la carga del camión.</a:t>
            </a:r>
          </a:p>
          <a:p>
            <a:pPr algn="l">
              <a:buSzTx/>
              <a:buNone/>
            </a:pPr>
            <a:r>
              <a:rPr lang="es-MX" sz="1600" dirty="0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+mn-ea"/>
              </a:rPr>
              <a:t>No muestra la ruta más corta de origen a destino.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1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altLang="en-US" sz="3600" dirty="0"/>
              <a:t>Modelo de base de datos</a:t>
            </a:r>
          </a:p>
        </p:txBody>
      </p:sp>
      <p:cxnSp>
        <p:nvCxnSpPr>
          <p:cNvPr id="614" name="Google Shape;614;p3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n 2" descr="Diagrama&#10;&#10;Descripción generada automáticament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948" y="1251150"/>
            <a:ext cx="3287002" cy="3766256"/>
          </a:xfrm>
          <a:prstGeom prst="rect">
            <a:avLst/>
          </a:prstGeom>
        </p:spPr>
      </p:pic>
      <p:pic>
        <p:nvPicPr>
          <p:cNvPr id="5" name="Imagen 4" descr="Diagrama&#10;&#10;Descripción generada automáticament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5246" y="1251150"/>
            <a:ext cx="3402338" cy="376625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/>
          <p:nvPr/>
        </p:nvSpPr>
        <p:spPr>
          <a:xfrm>
            <a:off x="1336318" y="2835859"/>
            <a:ext cx="3181985" cy="591185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1326159" y="2109551"/>
            <a:ext cx="3202305" cy="611505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1336040" y="1386855"/>
            <a:ext cx="3202305" cy="607695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4" name="Google Shape;404;p28"/>
          <p:cNvSpPr txBox="1">
            <a:spLocks noGrp="1"/>
          </p:cNvSpPr>
          <p:nvPr>
            <p:ph type="ctrTitle"/>
          </p:nvPr>
        </p:nvSpPr>
        <p:spPr>
          <a:xfrm>
            <a:off x="1326159" y="1613380"/>
            <a:ext cx="3100070" cy="2241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chemeClr val="dk1"/>
                </a:solidFill>
              </a:rPr>
              <a:t>Análisis de requisitos</a:t>
            </a:r>
          </a:p>
        </p:txBody>
      </p:sp>
      <p:sp>
        <p:nvSpPr>
          <p:cNvPr id="405" name="Google Shape;405;p28"/>
          <p:cNvSpPr txBox="1">
            <a:spLocks noGrp="1"/>
          </p:cNvSpPr>
          <p:nvPr>
            <p:ph type="ctrTitle" idx="2"/>
          </p:nvPr>
        </p:nvSpPr>
        <p:spPr>
          <a:xfrm>
            <a:off x="1338377" y="3053054"/>
            <a:ext cx="2773680" cy="4057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chemeClr val="dk1"/>
                </a:solidFill>
              </a:rPr>
              <a:t>Implementación de módulos</a:t>
            </a:r>
          </a:p>
        </p:txBody>
      </p:sp>
      <p:sp>
        <p:nvSpPr>
          <p:cNvPr id="406" name="Google Shape;406;p28"/>
          <p:cNvSpPr txBox="1">
            <a:spLocks noGrp="1"/>
          </p:cNvSpPr>
          <p:nvPr>
            <p:ph type="ctrTitle" idx="3"/>
          </p:nvPr>
        </p:nvSpPr>
        <p:spPr>
          <a:xfrm>
            <a:off x="1333730" y="1869148"/>
            <a:ext cx="2981325" cy="7296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altLang="en-US" sz="1600" dirty="0">
                <a:solidFill>
                  <a:schemeClr val="dk1"/>
                </a:solidFill>
              </a:rPr>
              <a:t>Diseño del sistema</a:t>
            </a:r>
          </a:p>
        </p:txBody>
      </p:sp>
      <p:sp>
        <p:nvSpPr>
          <p:cNvPr id="408" name="Google Shape;408;p28"/>
          <p:cNvSpPr/>
          <p:nvPr/>
        </p:nvSpPr>
        <p:spPr>
          <a:xfrm>
            <a:off x="819925" y="1518996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825961" y="220363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8FFD5"/>
              </a:solidFill>
            </a:endParaRPr>
          </a:p>
        </p:txBody>
      </p:sp>
      <p:sp>
        <p:nvSpPr>
          <p:cNvPr id="410" name="Google Shape;410;p28"/>
          <p:cNvSpPr/>
          <p:nvPr/>
        </p:nvSpPr>
        <p:spPr>
          <a:xfrm>
            <a:off x="931970" y="1628883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11" name="Google Shape;411;p28"/>
          <p:cNvSpPr/>
          <p:nvPr/>
        </p:nvSpPr>
        <p:spPr>
          <a:xfrm>
            <a:off x="818684" y="2919501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412" name="Google Shape;412;p28"/>
          <p:cNvGrpSpPr/>
          <p:nvPr/>
        </p:nvGrpSpPr>
        <p:grpSpPr>
          <a:xfrm rot="10800000" flipH="1">
            <a:off x="899490" y="2315488"/>
            <a:ext cx="302125" cy="163726"/>
            <a:chOff x="1319675" y="779200"/>
            <a:chExt cx="2343875" cy="1270175"/>
          </a:xfrm>
        </p:grpSpPr>
        <p:sp>
          <p:nvSpPr>
            <p:cNvPr id="413" name="Google Shape;413;p28"/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6" name="Google Shape;416;p28"/>
          <p:cNvGrpSpPr/>
          <p:nvPr/>
        </p:nvGrpSpPr>
        <p:grpSpPr>
          <a:xfrm>
            <a:off x="900963" y="3071581"/>
            <a:ext cx="265768" cy="163730"/>
            <a:chOff x="1319675" y="2389025"/>
            <a:chExt cx="2224000" cy="1370125"/>
          </a:xfrm>
        </p:grpSpPr>
        <p:sp>
          <p:nvSpPr>
            <p:cNvPr id="417" name="Google Shape;417;p28"/>
            <p:cNvSpPr/>
            <p:nvPr/>
          </p:nvSpPr>
          <p:spPr>
            <a:xfrm>
              <a:off x="1319675" y="2389025"/>
              <a:ext cx="1396475" cy="1369625"/>
            </a:xfrm>
            <a:custGeom>
              <a:avLst/>
              <a:gdLst/>
              <a:ahLst/>
              <a:cxnLst/>
              <a:rect l="l" t="t" r="r" b="b"/>
              <a:pathLst>
                <a:path w="55859" h="54785" extrusionOk="0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2902125" y="2587450"/>
              <a:ext cx="641550" cy="1171700"/>
            </a:xfrm>
            <a:custGeom>
              <a:avLst/>
              <a:gdLst/>
              <a:ahLst/>
              <a:cxnLst/>
              <a:rect l="l" t="t" r="r" b="b"/>
              <a:pathLst>
                <a:path w="25662" h="46868" extrusionOk="0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19" name="Google Shape;419;p28"/>
          <p:cNvSpPr/>
          <p:nvPr/>
        </p:nvSpPr>
        <p:spPr>
          <a:xfrm>
            <a:off x="4876837" y="240959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5005199" y="2541755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21" name="Google Shape;421;p28"/>
          <p:cNvSpPr/>
          <p:nvPr/>
        </p:nvSpPr>
        <p:spPr>
          <a:xfrm>
            <a:off x="4636011" y="4136703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22" name="Google Shape;422;p28"/>
          <p:cNvSpPr/>
          <p:nvPr/>
        </p:nvSpPr>
        <p:spPr>
          <a:xfrm>
            <a:off x="5005199" y="254175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5143716" y="2742556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5221240" y="2834061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5500826" y="3535575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560559" y="361054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5560559" y="371094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5180573" y="3535575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5242842" y="3644719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5683836" y="3292847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5683836" y="3100941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6387899" y="3102216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6579790" y="3182275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6668745" y="3215322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5" name="Google Shape;435;p28"/>
          <p:cNvSpPr/>
          <p:nvPr/>
        </p:nvSpPr>
        <p:spPr>
          <a:xfrm>
            <a:off x="6905128" y="3364010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6" name="Google Shape;436;p28"/>
          <p:cNvSpPr/>
          <p:nvPr/>
        </p:nvSpPr>
        <p:spPr>
          <a:xfrm>
            <a:off x="6858115" y="1367491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6976307" y="1511094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7513876" y="3086960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8"/>
          <p:cNvSpPr/>
          <p:nvPr/>
        </p:nvSpPr>
        <p:spPr>
          <a:xfrm>
            <a:off x="7577419" y="1730946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8"/>
          <p:cNvSpPr/>
          <p:nvPr/>
        </p:nvSpPr>
        <p:spPr>
          <a:xfrm>
            <a:off x="7107204" y="1832622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8"/>
          <p:cNvSpPr/>
          <p:nvPr/>
        </p:nvSpPr>
        <p:spPr>
          <a:xfrm>
            <a:off x="7225395" y="2240569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75;p25"/>
          <p:cNvSpPr txBox="1"/>
          <p:nvPr/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 i="0" u="none" strike="noStrike" cap="none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 i="0" u="none" strike="noStrike" cap="none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 i="0" u="none" strike="noStrike" cap="none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 i="0" u="none" strike="noStrike" cap="none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 i="0" u="none" strike="noStrike" cap="none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 i="0" u="none" strike="noStrike" cap="none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 i="0" u="none" strike="noStrike" cap="none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 i="0" u="none" strike="noStrike" cap="none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 i="0" u="none" strike="noStrike" cap="none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altLang="en-US" sz="3600" dirty="0"/>
              <a:t>Metodología cascada</a:t>
            </a:r>
          </a:p>
        </p:txBody>
      </p:sp>
      <p:cxnSp>
        <p:nvCxnSpPr>
          <p:cNvPr id="2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400;p28"/>
          <p:cNvSpPr/>
          <p:nvPr/>
        </p:nvSpPr>
        <p:spPr>
          <a:xfrm>
            <a:off x="1349360" y="3574424"/>
            <a:ext cx="3122295" cy="64516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" name="Google Shape;405;p28"/>
          <p:cNvSpPr txBox="1"/>
          <p:nvPr/>
        </p:nvSpPr>
        <p:spPr>
          <a:xfrm>
            <a:off x="1331217" y="3461399"/>
            <a:ext cx="3345180" cy="64515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 i="0" u="none" strike="noStrike" cap="none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 i="0" u="none" strike="noStrike" cap="none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 i="0" u="none" strike="noStrike" cap="none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 i="0" u="none" strike="noStrike" cap="none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 i="0" u="none" strike="noStrike" cap="none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 i="0" u="none" strike="noStrike" cap="none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 i="0" u="none" strike="noStrike" cap="none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 i="0" u="none" strike="noStrike" cap="none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 i="0" u="none" strike="noStrike" cap="none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chemeClr val="dk1"/>
                </a:solidFill>
              </a:rPr>
              <a:t>Pruebas y puesta en marcha</a:t>
            </a:r>
          </a:p>
        </p:txBody>
      </p:sp>
      <p:sp>
        <p:nvSpPr>
          <p:cNvPr id="5" name="Google Shape;411;p28"/>
          <p:cNvSpPr/>
          <p:nvPr/>
        </p:nvSpPr>
        <p:spPr>
          <a:xfrm>
            <a:off x="818684" y="4421702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6213" name="Google Shape;6213;p52"/>
          <p:cNvGrpSpPr/>
          <p:nvPr/>
        </p:nvGrpSpPr>
        <p:grpSpPr>
          <a:xfrm>
            <a:off x="819785" y="3705892"/>
            <a:ext cx="456565" cy="433070"/>
            <a:chOff x="1492675" y="4992125"/>
            <a:chExt cx="481825" cy="481825"/>
          </a:xfrm>
          <a:solidFill>
            <a:schemeClr val="accent1"/>
          </a:solidFill>
        </p:grpSpPr>
        <p:sp>
          <p:nvSpPr>
            <p:cNvPr id="6214" name="Google Shape;6214;p52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2">
              <a:schemeClr val="accent1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15" name="Google Shape;6215;p52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</p:spPr>
          <p:style>
            <a:lnRef idx="2">
              <a:schemeClr val="accent1"/>
            </a:lnRef>
            <a:fillRef idx="2">
              <a:schemeClr val="accent1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7" name="Google Shape;400;p28"/>
          <p:cNvSpPr/>
          <p:nvPr/>
        </p:nvSpPr>
        <p:spPr>
          <a:xfrm>
            <a:off x="1346199" y="4335189"/>
            <a:ext cx="3181985" cy="591185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11" name="Google Shape;405;p28"/>
          <p:cNvSpPr txBox="1"/>
          <p:nvPr/>
        </p:nvSpPr>
        <p:spPr>
          <a:xfrm>
            <a:off x="1346199" y="4258615"/>
            <a:ext cx="2867508" cy="57749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 i="0" u="none" strike="noStrike" cap="none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 i="0" u="none" strike="noStrike" cap="none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 i="0" u="none" strike="noStrike" cap="none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 i="0" u="none" strike="noStrike" cap="none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 i="0" u="none" strike="noStrike" cap="none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 i="0" u="none" strike="noStrike" cap="none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 i="0" u="none" strike="noStrike" cap="none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 i="0" u="none" strike="noStrike" cap="none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 i="0" u="none" strike="noStrike" cap="none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chemeClr val="dk1"/>
                </a:solidFill>
              </a:rPr>
              <a:t>Mantenimiento</a:t>
            </a:r>
          </a:p>
        </p:txBody>
      </p:sp>
      <p:sp>
        <p:nvSpPr>
          <p:cNvPr id="14" name="Google Shape;453;p29"/>
          <p:cNvSpPr/>
          <p:nvPr/>
        </p:nvSpPr>
        <p:spPr>
          <a:xfrm>
            <a:off x="931970" y="4547362"/>
            <a:ext cx="213239" cy="196180"/>
          </a:xfrm>
          <a:custGeom>
            <a:avLst/>
            <a:gdLst/>
            <a:ahLst/>
            <a:cxnLst/>
            <a:rect l="l" t="t" r="r" b="b"/>
            <a:pathLst>
              <a:path w="92112" h="84743" extrusionOk="0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70*210"/>
  <p:tag name="TABLE_ENDDRAG_RECT" val="24*117*670*210"/>
</p:tagLst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421</Words>
  <Application>Microsoft Office PowerPoint</Application>
  <PresentationFormat>Presentación en pantalla (16:9)</PresentationFormat>
  <Paragraphs>89</Paragraphs>
  <Slides>17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6" baseType="lpstr">
      <vt:lpstr>Roboto Black</vt:lpstr>
      <vt:lpstr>Didact Gothic</vt:lpstr>
      <vt:lpstr>Arial</vt:lpstr>
      <vt:lpstr>Roboto Light</vt:lpstr>
      <vt:lpstr>Roboto Thin</vt:lpstr>
      <vt:lpstr>Roboto Mono Thin</vt:lpstr>
      <vt:lpstr>Impact</vt:lpstr>
      <vt:lpstr>Bree Serif</vt:lpstr>
      <vt:lpstr>WEB PROPOSAL</vt:lpstr>
      <vt:lpstr>Sistema Solución Logística. “EABMODEL”</vt:lpstr>
      <vt:lpstr>Integrantes del proyecto</vt:lpstr>
      <vt:lpstr>Problemática</vt:lpstr>
      <vt:lpstr>Propuesta solución</vt:lpstr>
      <vt:lpstr>Objetivo general</vt:lpstr>
      <vt:lpstr>Objetivo especifico</vt:lpstr>
      <vt:lpstr>Presentación de PowerPoint</vt:lpstr>
      <vt:lpstr>Modelo de base de datos</vt:lpstr>
      <vt:lpstr>Análisis de requisitos</vt:lpstr>
      <vt:lpstr>Carta Gantt</vt:lpstr>
      <vt:lpstr>Carta Gantt</vt:lpstr>
      <vt:lpstr>Carta Gantt</vt:lpstr>
      <vt:lpstr>Arquitectura</vt:lpstr>
      <vt:lpstr>Diseños Mockups</vt:lpstr>
      <vt:lpstr>Tecnologías utilizadas</vt:lpstr>
      <vt:lpstr>Resultados obtenidos</vt:lpstr>
      <vt:lpstr>Video demostración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Solucion Logistica. “EABMODEL”</dc:title>
  <dc:creator>Giovanny</dc:creator>
  <cp:lastModifiedBy>Victor Rivera</cp:lastModifiedBy>
  <cp:revision>14</cp:revision>
  <dcterms:created xsi:type="dcterms:W3CDTF">2024-11-16T18:28:00Z</dcterms:created>
  <dcterms:modified xsi:type="dcterms:W3CDTF">2024-11-19T21:16:57Z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719F7BDF05974FA8A199F9263EFE078D_13</vt:lpwstr>
  </property>
  <property fmtid="{D5CDD505-2E9C-101B-9397-08002B2CF9AE}" pid="3" name="KSOProductBuildVer">
    <vt:lpwstr>2058-12.2.0.18911</vt:lpwstr>
  </property>
</Properties>
</file>