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9" r:id="rId4"/>
    <p:sldId id="266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D0E11-2D26-4551-B9D0-6E78FC1C47F1}" type="datetimeFigureOut">
              <a:rPr lang="pt-PT" smtClean="0"/>
              <a:t>22/06/2021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EB2F6-40CC-43F1-BCC6-D0ED851C638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0649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Autenticação</a:t>
            </a:r>
            <a:r>
              <a:rPr lang="en-US" sz="1200" dirty="0"/>
              <a:t> header – register/</a:t>
            </a:r>
            <a:r>
              <a:rPr lang="en-US" sz="1200" dirty="0" err="1"/>
              <a:t>homelinks</a:t>
            </a:r>
            <a:r>
              <a:rPr lang="en-US" sz="1200" dirty="0"/>
              <a:t>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tem</a:t>
            </a:r>
            <a:r>
              <a:rPr lang="en-US" sz="1200" dirty="0"/>
              <a:t> header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B2F6-40CC-43F1-BCC6-D0ED851C638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108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B2F6-40CC-43F1-BCC6-D0ED851C638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96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EB2F6-40CC-43F1-BCC6-D0ED851C638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75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EEC0C-33FB-480A-AC28-53085A4DC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8240DB-DB5B-4341-81DD-EAF638993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C85E8DF-8860-45EF-B9FF-C3FDFDFB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4311-57DE-45B9-852F-FB2536CB70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7F2A88B-0363-4FE2-BAB6-32443F41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A39988-4905-42A4-A935-1867C8DF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2190-6E3D-47EE-A513-3E9D436257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9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DB53F-69A6-4596-AC49-947171EE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8D4EB2F-1F00-4114-B685-EB5B7CB6E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988285-192F-46FA-AF4C-DC147994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4311-57DE-45B9-852F-FB2536CB70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266F97-24D5-4961-8D68-F8B16522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CC86D2-6786-43E2-A2C3-C9380E02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2190-6E3D-47EE-A513-3E9D436257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0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1E284A-5279-46BC-A476-52B8F225F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31E528B-6151-4E33-9986-68E3A4547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1F321B-E492-4637-B41F-458C9BDD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4311-57DE-45B9-852F-FB2536CB70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312124-0B42-4DDA-9B87-F4D4AAC2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F4FC53-D17C-42A4-962F-2048BE04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2190-6E3D-47EE-A513-3E9D436257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6C3F4-278F-4E6D-959B-D0CF6A5F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91BE6BB-9493-4651-87E9-9AE02FB97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DA9D471-25B4-48B2-8EC7-C02E4CAC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4311-57DE-45B9-852F-FB2536CB70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D3D79B-F241-475D-A48A-E9461769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261550-FFD9-4E8E-B726-FA2E7D45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2190-6E3D-47EE-A513-3E9D436257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0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40C37-57AF-490E-8D60-0F50F027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B44A711-D30E-4633-9A5B-D93C362A3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99BD67-6396-4C08-A302-2D11356A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4311-57DE-45B9-852F-FB2536CB70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C71F6C-81C4-4996-B01C-B0F5A31E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EB8AA1-53F7-456F-8ADA-77EF37B5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2190-6E3D-47EE-A513-3E9D436257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4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3141C-544E-476C-8E9B-181788E4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DB28A9-EEDF-4277-B4FB-9BB44130C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B468B8C-A602-4DC3-89B4-93B740543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F70E7AB-533B-4838-8737-33120D43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4311-57DE-45B9-852F-FB2536CB70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D6BF905-66C9-4377-8220-14007726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47B93F0-A8FB-4BE0-A64A-4EED53A5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2190-6E3D-47EE-A513-3E9D436257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4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8AC01-DB11-4319-8AA0-F77D1879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CE879C-2B9A-440E-817E-ABB637419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0C238FE-4EFA-413D-90D2-6FEEEA3D7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C11B886-F5BC-4E72-AD7D-57D22C8A6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8E44808-832A-472C-A0BC-EC5B732DF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FB012C9-CACC-4B07-A29D-36E38546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4311-57DE-45B9-852F-FB2536CB70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FFFEF5D-AAB3-45FE-B68E-EC7455CE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4FBC437-D327-4368-B729-B24CCE5F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2190-6E3D-47EE-A513-3E9D436257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8DE29-F22A-4764-8BEE-22512E21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4C7D25E-A3EB-4A28-8522-4BBAABD5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4311-57DE-45B9-852F-FB2536CB70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D4825E4-D6E2-4650-B70E-396F5065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5BB98CC-2146-40A5-822A-A6D7DEF3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2190-6E3D-47EE-A513-3E9D436257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2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3FC40BF-9FBF-4A26-9F36-4053BBDC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4311-57DE-45B9-852F-FB2536CB70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B4C973B-8EC4-443E-8E33-3CA34373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603C735-F494-4027-B8FD-049E671C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2190-6E3D-47EE-A513-3E9D436257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133FA-FFDE-4AC1-BAEF-FF9860A6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31723E-718A-4B73-9443-79739695B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91F3ECF-E08E-4FD4-B1CB-B128EC08D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54A945F-AC4C-419C-A9B1-B2758E7D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4311-57DE-45B9-852F-FB2536CB70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275F23B-2DEE-4EA9-8FC5-598CD6D7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45B817A-B949-4DFB-AB85-7A6A0E04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2190-6E3D-47EE-A513-3E9D436257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4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E6273-0035-4668-A499-BF2D3F4E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E995C87-3A8F-4E0E-B684-AAEDF403F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1E55FD6-64FA-40CE-A80B-553B43BAF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E9C43D8-48BB-434C-853D-63274C15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4311-57DE-45B9-852F-FB2536CB70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A3B3FC6-BAC4-452E-9539-FDAC07ED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4E3EBFF-5354-440A-84D9-A62EE467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2190-6E3D-47EE-A513-3E9D436257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4387D5C-EC1A-4B71-8D7E-F08B61DD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8F3D2FA-A203-4542-A6F2-01B29721F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BB6FC18-9E7B-4E27-B4EE-A95CC201D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4311-57DE-45B9-852F-FB2536CB708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67DE72B-B04B-4B51-8520-6199C8A64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2D255C-CCBF-4E90-9646-27D75E412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2190-6E3D-47EE-A513-3E9D436257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069A1-6FA1-4F13-90C1-891D38007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Projects Issues Manager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C34E14-C9DA-4EA4-9442-271CE8518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 por:</a:t>
            </a:r>
          </a:p>
          <a:p>
            <a:r>
              <a:rPr lang="en-US" dirty="0"/>
              <a:t>Tiago Fernandes – 40623</a:t>
            </a:r>
          </a:p>
          <a:p>
            <a:r>
              <a:rPr lang="en-US" dirty="0" err="1"/>
              <a:t>Fábio</a:t>
            </a:r>
            <a:r>
              <a:rPr lang="en-US" dirty="0"/>
              <a:t> Vilela – 43524</a:t>
            </a:r>
          </a:p>
          <a:p>
            <a:r>
              <a:rPr lang="en-US" dirty="0"/>
              <a:t>Daniel </a:t>
            </a:r>
            <a:r>
              <a:rPr lang="en-US" dirty="0" err="1"/>
              <a:t>Patrício</a:t>
            </a:r>
            <a:r>
              <a:rPr lang="en-US" dirty="0"/>
              <a:t> - 43509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3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90A7A5-1D6D-4872-9C25-DF3BEAC5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PT" sz="3600"/>
              <a:t>Navegação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1B3567-86A5-4129-9C7E-92BAD6EF6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pt-PT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CB32A76-A513-4B6B-A5DC-FA6723A79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62" y="1781092"/>
            <a:ext cx="7871075" cy="439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45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1FD684-C7BA-471C-8D83-2C3C8C43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Autenticação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7264D47-06C1-4C78-A298-6D8EFAE32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Session storage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HTTP request/ Validar </a:t>
            </a:r>
            <a:r>
              <a:rPr lang="en-US" sz="2000" dirty="0" err="1"/>
              <a:t>credenciais</a:t>
            </a: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User session context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Logout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D4A7778-956D-422C-986F-63A7822A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400624"/>
            <a:ext cx="6253212" cy="312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0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1FD684-C7BA-471C-8D83-2C3C8C43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 Requests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7264D47-06C1-4C78-A298-6D8EFAE32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Custom hooks</a:t>
            </a: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Autenticação</a:t>
            </a:r>
            <a:r>
              <a:rPr lang="en-US" sz="2000" dirty="0"/>
              <a:t> header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Proxy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1FD684-C7BA-471C-8D83-2C3C8C43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Erros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7264D47-06C1-4C78-A298-6D8EFAE32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7" y="1782981"/>
            <a:ext cx="3928533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Verificar em </a:t>
            </a:r>
            <a:r>
              <a:rPr lang="pt-PT" sz="2000" dirty="0" err="1"/>
              <a:t>actions</a:t>
            </a:r>
            <a:r>
              <a:rPr lang="pt-PT" sz="2000" dirty="0"/>
              <a:t> e componentes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1BAAFD2-3A54-4F8F-8F23-9043CC03D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4" y="2633518"/>
            <a:ext cx="2933692" cy="159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1FD684-C7BA-471C-8D83-2C3C8C43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Hypermedia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7264D47-06C1-4C78-A298-6D8EFAE32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7" y="1782981"/>
            <a:ext cx="3123190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/>
              <a:t>Siren</a:t>
            </a:r>
            <a:r>
              <a:rPr lang="pt-PT" sz="2000" dirty="0"/>
              <a:t> </a:t>
            </a:r>
            <a:r>
              <a:rPr lang="pt-PT" sz="2000" dirty="0" err="1"/>
              <a:t>actions</a:t>
            </a: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/>
              <a:t>Home</a:t>
            </a:r>
            <a:r>
              <a:rPr lang="pt-PT" sz="2000" dirty="0"/>
              <a:t>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/>
              <a:t>Paths</a:t>
            </a:r>
            <a:r>
              <a:rPr lang="pt-PT" sz="2000" dirty="0"/>
              <a:t> </a:t>
            </a:r>
            <a:r>
              <a:rPr lang="pt-PT" sz="2000" dirty="0" err="1"/>
              <a:t>context</a:t>
            </a:r>
            <a:endParaRPr lang="pt-PT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704BD07E-89B6-4A8F-B45C-8A68854C34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9"/>
          <a:stretch/>
        </p:blipFill>
        <p:spPr>
          <a:xfrm>
            <a:off x="3766657" y="3820210"/>
            <a:ext cx="7781876" cy="2401174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40B2E5AB-DDCA-4591-ACA8-3BD0A68C5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57" y="1457471"/>
            <a:ext cx="2162175" cy="2276475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5304BDA6-9665-4CF4-9CA8-7AA42C453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925" y="1937883"/>
            <a:ext cx="26479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43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64</Words>
  <Application>Microsoft Office PowerPoint</Application>
  <PresentationFormat>Ecrã Panorâmico</PresentationFormat>
  <Paragraphs>25</Paragraphs>
  <Slides>6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Projects Issues Manager</vt:lpstr>
      <vt:lpstr>Navegação</vt:lpstr>
      <vt:lpstr>Autenticação</vt:lpstr>
      <vt:lpstr>Http Requests</vt:lpstr>
      <vt:lpstr>Erros</vt:lpstr>
      <vt:lpstr>Hypermedia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Issues Manager</dc:title>
  <dc:creator>DANIEL FERREIRA DO AMARAL PATRÍCIO</dc:creator>
  <cp:lastModifiedBy>DANIEL FERREIRA DO AMARAL PATRÍCIO</cp:lastModifiedBy>
  <cp:revision>11</cp:revision>
  <dcterms:created xsi:type="dcterms:W3CDTF">2021-06-21T14:36:41Z</dcterms:created>
  <dcterms:modified xsi:type="dcterms:W3CDTF">2021-06-22T14:25:37Z</dcterms:modified>
</cp:coreProperties>
</file>