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59" r:id="rId6"/>
    <p:sldId id="258" r:id="rId7"/>
    <p:sldId id="263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8412-6A3B-A543-F845-A4203CD15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093DC-497C-237C-896B-18A98040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CC46D-3933-2455-2801-F09C568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00192-514E-85C7-AC3C-EA2DC5E3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B16D7-5D05-3ED7-9D5A-2E2CB35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5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B24B-67D4-03AA-4A41-16FE22E0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AE4C5-94F1-2B64-D138-856BEB2F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EDB3F-BAB3-7435-613E-250C3724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473A8-0927-60AD-62C7-731AD40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2A3FF-BBE2-AE69-90FF-6614656B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067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DE1BC7-FD0E-FE58-6F6C-58F2E4F2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01DF4-D7D5-F625-1F7D-E177A096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5C0B9-016A-62D8-91C0-A3546C6D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AC966-2999-B351-5E95-5E83F500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69B05-C217-219E-FAC7-ECD66AE7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79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305B-976A-A523-1DBD-524843A2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EC1CA-BAFF-BC3E-1135-EE8E0231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C7D05-5326-7486-8483-80BCEFD5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0AF0E-CC04-8492-F37C-0950565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83A33-4036-CF0B-1306-FEF5814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405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FBFB-B254-50C2-51D6-6951E77F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30F5E-793B-6CAB-14C3-C5096A00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CE6F9-13A1-9F5D-4979-06455CEA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8DDD2-B380-07CB-6F71-BF421FA0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22227-213F-0202-5A91-4E20EE69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18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9BF4-B1CC-EFE0-41CB-10908CA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8E34A-53DC-F09D-8391-188B53914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B840A5-D4EA-7D32-9CC1-E8AD1253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22697-772A-F423-4C12-FAF3E199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2F5D8B-499D-96E7-2B6A-87718A44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065406-3116-67FD-2540-40591D8D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34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844A-1358-C2BE-13FB-DA84C2A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3BA1E-769D-231E-5D2A-F31ADE3C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E34AA-9E45-29E6-E3D9-F9489FAF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5267DB-10C1-F02B-0F1E-B5F154FD3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5E7AE1-BF96-7100-E63A-1141D403C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7C9FAB-3814-B1F7-B625-4DBF33F7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371441-80C9-3748-059F-7494FA76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4BF657-4D3D-AE7E-A83C-3C23BFA7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88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20D83-6E2A-7993-FA6D-5C4A33C9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01777E-6356-1181-D076-A376698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220601-C44D-6825-5613-4D5A1AAB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BC05A-E437-7AD8-B41F-2F664E62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1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BD80AE-3D50-990C-22DD-2AB2067C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B91C21-481E-8EF8-4D29-483FB8C7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98ED2-6576-A029-32CC-E84215F2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3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2088-B2D2-D2BA-DF86-DA13339B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D1F0C-52B4-BEFB-CDFA-CE427682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E420F4-DF95-4D7A-BA86-0FFB02D3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0360E-2A3F-202B-9A25-9F2FC416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5E3610-9526-03D3-C0C8-471C3ABB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1D354-D94E-119D-CD83-EFFDFE57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36ED-F64F-A616-E95E-10495782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1B97DF-A9E8-4B6E-FA7F-8EFA096EE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A31802-0272-0209-53D5-EC00DFF0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21E260-B65B-76D2-B7D1-B5C8508D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2412D-8B28-6A13-F4AA-FE2D294B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3CECD-5A1A-BFA1-994B-2662FA3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E70F7F-B59F-5EFA-2BCA-66AA45F3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6060B-7A23-E7DB-C6BD-35EC2E21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C55D9-F375-2678-E464-89F8AB3F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EFCF-F39D-4C2F-8F45-A14F351941A2}" type="datetimeFigureOut">
              <a:rPr lang="es-CL" smtClean="0"/>
              <a:t>08-02-2024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6CC76-4AE6-4F0D-529D-16A332A00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9AC64-4E42-4F42-C4CB-018235D2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044E-E735-455A-8896-B7914443F0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747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D8A8-7496-A3B3-DFBF-1EB08CA0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C967C-3AB5-DF61-21A0-806DF2DCE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2B88B01-D450-A4A4-98B1-B1096A26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7A7C4-A9E2-A44F-BCCE-FBC4CD32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0127FF56-30CC-C86B-C8C6-F23784A2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07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6D3E-F752-6CA8-4B25-ED6ACC26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E8802B8-157B-F648-61BE-7AEF17E6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85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69C2-5FAD-F141-F328-A086A3B6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9639FD-054E-FA72-B391-D3CA0D9E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846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09F4B-38BB-CDAD-18B5-EACCD5F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Marcador de contenido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F4327F1-8C6A-DE7F-221A-73EE51E2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822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7AB9-7BB5-AF20-3EA2-80A06B36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02C263DE-BCC6-3745-4B60-26F84452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069" cy="6858000"/>
          </a:xfrm>
        </p:spPr>
      </p:pic>
    </p:spTree>
    <p:extLst>
      <p:ext uri="{BB962C8B-B14F-4D97-AF65-F5344CB8AC3E}">
        <p14:creationId xmlns:p14="http://schemas.microsoft.com/office/powerpoint/2010/main" val="9151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11ABB-E87D-15BB-7606-B2787C56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799E68-73BA-0853-43E2-699F9178A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21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42F9D-8A8F-A841-8953-0878DB8D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F09F348-6FD1-0655-0B3F-DC407459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01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3386-7A91-2FB1-0EC5-F0D403FA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4DC047F-0FDC-DB05-23C5-B095D6C4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47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13F4F-4BD0-ADF5-7227-67119631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25123E23-E064-34EB-D269-29DBBAF2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9878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82BAE-1088-E58F-B37D-A5C93679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A25659B5-874B-AFAD-63FF-FACB22651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8470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 Santana Ibacache</dc:creator>
  <cp:lastModifiedBy>Martín Santana Ibacache</cp:lastModifiedBy>
  <cp:revision>1</cp:revision>
  <dcterms:created xsi:type="dcterms:W3CDTF">2024-02-08T18:39:18Z</dcterms:created>
  <dcterms:modified xsi:type="dcterms:W3CDTF">2024-02-08T18:53:26Z</dcterms:modified>
</cp:coreProperties>
</file>