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53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63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10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5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06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20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04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34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32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07DA-1A57-464F-85E1-AB7C89727323}" type="datetimeFigureOut">
              <a:rPr lang="es-ES" smtClean="0"/>
              <a:t>26/05/2022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27B97-2415-4B1C-8C49-0484681422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897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4869" y="707469"/>
            <a:ext cx="10282262" cy="2412683"/>
          </a:xfrm>
        </p:spPr>
        <p:txBody>
          <a:bodyPr>
            <a:normAutofit/>
          </a:bodyPr>
          <a:lstStyle/>
          <a:p>
            <a:r>
              <a:rPr lang="es-ES" sz="4800" dirty="0">
                <a:latin typeface="Consolas" panose="020B0609020204030204" pitchFamily="49" charset="0"/>
              </a:rPr>
              <a:t>{</a:t>
            </a:r>
            <a:r>
              <a:rPr lang="es-ES" sz="4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Hello</a:t>
            </a:r>
            <a:r>
              <a:rPr lang="es-ES" sz="4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s-ES" sz="48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i’m</a:t>
            </a:r>
            <a:r>
              <a:rPr lang="es-ES" sz="4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Patricio!</a:t>
            </a:r>
            <a:r>
              <a:rPr lang="es-ES" sz="4800" dirty="0" smtClean="0">
                <a:latin typeface="Consolas" panose="020B0609020204030204" pitchFamily="49" charset="0"/>
              </a:rPr>
              <a:t>}</a:t>
            </a:r>
            <a:endParaRPr lang="es-ES" sz="4800" dirty="0">
              <a:latin typeface="Consolas" panose="020B0609020204030204" pitchFamily="49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10800000" flipV="1">
            <a:off x="-161365" y="3120152"/>
            <a:ext cx="12514730" cy="2152356"/>
          </a:xfrm>
        </p:spPr>
        <p:txBody>
          <a:bodyPr>
            <a:normAutofit/>
          </a:bodyPr>
          <a:lstStyle/>
          <a:p>
            <a:r>
              <a:rPr lang="es-ES" sz="4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r>
              <a:rPr lang="es-ES" sz="4800" dirty="0" err="1" smtClean="0">
                <a:latin typeface="Consolas" panose="020B0609020204030204" pitchFamily="49" charset="0"/>
              </a:rPr>
              <a:t>Thanks</a:t>
            </a:r>
            <a:r>
              <a:rPr lang="es-ES" sz="4800" dirty="0" smtClean="0">
                <a:latin typeface="Consolas" panose="020B0609020204030204" pitchFamily="49" charset="0"/>
              </a:rPr>
              <a:t> </a:t>
            </a:r>
            <a:r>
              <a:rPr lang="es-ES" sz="4800" dirty="0" err="1" smtClean="0">
                <a:latin typeface="Consolas" panose="020B0609020204030204" pitchFamily="49" charset="0"/>
              </a:rPr>
              <a:t>for</a:t>
            </a:r>
            <a:r>
              <a:rPr lang="es-ES" sz="4800" dirty="0" smtClean="0">
                <a:latin typeface="Consolas" panose="020B0609020204030204" pitchFamily="49" charset="0"/>
              </a:rPr>
              <a:t> </a:t>
            </a:r>
            <a:r>
              <a:rPr lang="es-ES" sz="4800" dirty="0" err="1" smtClean="0">
                <a:latin typeface="Consolas" panose="020B0609020204030204" pitchFamily="49" charset="0"/>
              </a:rPr>
              <a:t>visiting</a:t>
            </a:r>
            <a:r>
              <a:rPr lang="es-ES" sz="4800" dirty="0" smtClean="0">
                <a:latin typeface="Consolas" panose="020B0609020204030204" pitchFamily="49" charset="0"/>
              </a:rPr>
              <a:t> </a:t>
            </a:r>
            <a:r>
              <a:rPr lang="es-ES" sz="4800" dirty="0" err="1" smtClean="0">
                <a:latin typeface="Consolas" panose="020B0609020204030204" pitchFamily="49" charset="0"/>
              </a:rPr>
              <a:t>my</a:t>
            </a:r>
            <a:r>
              <a:rPr lang="es-ES" sz="4800" dirty="0" smtClean="0">
                <a:latin typeface="Consolas" panose="020B0609020204030204" pitchFamily="49" charset="0"/>
              </a:rPr>
              <a:t> GitHub </a:t>
            </a:r>
            <a:r>
              <a:rPr lang="es-ES" sz="4800" dirty="0" err="1" smtClean="0">
                <a:latin typeface="Consolas" panose="020B0609020204030204" pitchFamily="49" charset="0"/>
              </a:rPr>
              <a:t>profile</a:t>
            </a:r>
            <a:r>
              <a:rPr lang="es-ES" sz="4800" dirty="0" smtClean="0">
                <a:latin typeface="Consolas" panose="020B0609020204030204" pitchFamily="49" charset="0"/>
              </a:rPr>
              <a:t>!</a:t>
            </a:r>
            <a:r>
              <a:rPr lang="es-ES" sz="48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s-ES" sz="48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1365" y="-752141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3412" y="-868682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8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{Hello, i’m Patricio!}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{Hola, soy Patricio}</dc:title>
  <dc:creator>NYP</dc:creator>
  <cp:lastModifiedBy>NYP</cp:lastModifiedBy>
  <cp:revision>8</cp:revision>
  <dcterms:created xsi:type="dcterms:W3CDTF">2022-05-26T18:15:38Z</dcterms:created>
  <dcterms:modified xsi:type="dcterms:W3CDTF">2022-05-26T19:41:05Z</dcterms:modified>
</cp:coreProperties>
</file>