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62" r:id="rId3"/>
    <p:sldId id="263" r:id="rId4"/>
    <p:sldId id="265" r:id="rId5"/>
    <p:sldId id="266" r:id="rId6"/>
    <p:sldId id="264" r:id="rId7"/>
  </p:sldIdLst>
  <p:sldSz cx="9144000" cy="5143500" type="screen16x9"/>
  <p:notesSz cx="6858000" cy="9144000"/>
  <p:embeddedFontLst>
    <p:embeddedFont>
      <p:font typeface="Hind" panose="02000000000000000000" pitchFamily="2" charset="77"/>
      <p:regular r:id="rId9"/>
      <p:bold r:id="rId10"/>
    </p:embeddedFont>
    <p:embeddedFont>
      <p:font typeface="Josefin Sans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65279C-9ACA-4AC0-9F47-6687AF1E0555}">
  <a:tblStyle styleId="{7F65279C-9ACA-4AC0-9F47-6687AF1E05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08A7FC-13F3-4DB5-9B63-733DF8B02C1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g13e65845f0e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8" name="Google Shape;1898;g13e65845f0e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13e65845f0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13e65845f0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0000"/>
          </a:blip>
          <a:srcRect t="10790" b="484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100" y="958625"/>
            <a:ext cx="6475500" cy="16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>
                <a:solidFill>
                  <a:srgbClr val="191919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100" y="2814122"/>
            <a:ext cx="2008200" cy="61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2" name="Google Shape;1512;p26"/>
          <p:cNvPicPr preferRelativeResize="0"/>
          <p:nvPr/>
        </p:nvPicPr>
        <p:blipFill rotWithShape="1">
          <a:blip r:embed="rId2">
            <a:alphaModFix amt="10000"/>
          </a:blip>
          <a:srcRect t="10790" b="484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3" name="Google Shape;1513;p26"/>
          <p:cNvGrpSpPr/>
          <p:nvPr/>
        </p:nvGrpSpPr>
        <p:grpSpPr>
          <a:xfrm>
            <a:off x="-614555" y="-605978"/>
            <a:ext cx="9858605" cy="5781278"/>
            <a:chOff x="-614555" y="-605978"/>
            <a:chExt cx="9858605" cy="5781278"/>
          </a:xfrm>
        </p:grpSpPr>
        <p:grpSp>
          <p:nvGrpSpPr>
            <p:cNvPr id="1514" name="Google Shape;1514;p26"/>
            <p:cNvGrpSpPr/>
            <p:nvPr/>
          </p:nvGrpSpPr>
          <p:grpSpPr>
            <a:xfrm rot="10800000">
              <a:off x="-614555" y="-605978"/>
              <a:ext cx="1528800" cy="1502325"/>
              <a:chOff x="7662925" y="3847375"/>
              <a:chExt cx="1528800" cy="1502325"/>
            </a:xfrm>
          </p:grpSpPr>
          <p:sp>
            <p:nvSpPr>
              <p:cNvPr id="1515" name="Google Shape;1515;p26"/>
              <p:cNvSpPr/>
              <p:nvPr/>
            </p:nvSpPr>
            <p:spPr>
              <a:xfrm>
                <a:off x="8313192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6"/>
              <p:cNvSpPr/>
              <p:nvPr/>
            </p:nvSpPr>
            <p:spPr>
              <a:xfrm>
                <a:off x="8150625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6"/>
              <p:cNvSpPr/>
              <p:nvPr/>
            </p:nvSpPr>
            <p:spPr>
              <a:xfrm>
                <a:off x="79880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6"/>
              <p:cNvSpPr/>
              <p:nvPr/>
            </p:nvSpPr>
            <p:spPr>
              <a:xfrm>
                <a:off x="78254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6"/>
              <p:cNvSpPr/>
              <p:nvPr/>
            </p:nvSpPr>
            <p:spPr>
              <a:xfrm>
                <a:off x="76629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6"/>
              <p:cNvSpPr/>
              <p:nvPr/>
            </p:nvSpPr>
            <p:spPr>
              <a:xfrm>
                <a:off x="83131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6"/>
              <p:cNvSpPr/>
              <p:nvPr/>
            </p:nvSpPr>
            <p:spPr>
              <a:xfrm>
                <a:off x="81506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6"/>
              <p:cNvSpPr/>
              <p:nvPr/>
            </p:nvSpPr>
            <p:spPr>
              <a:xfrm>
                <a:off x="79880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6"/>
              <p:cNvSpPr/>
              <p:nvPr/>
            </p:nvSpPr>
            <p:spPr>
              <a:xfrm>
                <a:off x="78254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6"/>
              <p:cNvSpPr/>
              <p:nvPr/>
            </p:nvSpPr>
            <p:spPr>
              <a:xfrm>
                <a:off x="76629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6"/>
              <p:cNvSpPr/>
              <p:nvPr/>
            </p:nvSpPr>
            <p:spPr>
              <a:xfrm>
                <a:off x="91260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6"/>
              <p:cNvSpPr/>
              <p:nvPr/>
            </p:nvSpPr>
            <p:spPr>
              <a:xfrm>
                <a:off x="89634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6"/>
              <p:cNvSpPr/>
              <p:nvPr/>
            </p:nvSpPr>
            <p:spPr>
              <a:xfrm>
                <a:off x="88008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6"/>
              <p:cNvSpPr/>
              <p:nvPr/>
            </p:nvSpPr>
            <p:spPr>
              <a:xfrm>
                <a:off x="86383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6"/>
              <p:cNvSpPr/>
              <p:nvPr/>
            </p:nvSpPr>
            <p:spPr>
              <a:xfrm>
                <a:off x="84757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6"/>
              <p:cNvSpPr/>
              <p:nvPr/>
            </p:nvSpPr>
            <p:spPr>
              <a:xfrm>
                <a:off x="91260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6"/>
              <p:cNvSpPr/>
              <p:nvPr/>
            </p:nvSpPr>
            <p:spPr>
              <a:xfrm>
                <a:off x="89634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6"/>
              <p:cNvSpPr/>
              <p:nvPr/>
            </p:nvSpPr>
            <p:spPr>
              <a:xfrm>
                <a:off x="88008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6"/>
              <p:cNvSpPr/>
              <p:nvPr/>
            </p:nvSpPr>
            <p:spPr>
              <a:xfrm>
                <a:off x="86383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6"/>
              <p:cNvSpPr/>
              <p:nvPr/>
            </p:nvSpPr>
            <p:spPr>
              <a:xfrm>
                <a:off x="84757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6"/>
              <p:cNvSpPr/>
              <p:nvPr/>
            </p:nvSpPr>
            <p:spPr>
              <a:xfrm>
                <a:off x="83131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6"/>
              <p:cNvSpPr/>
              <p:nvPr/>
            </p:nvSpPr>
            <p:spPr>
              <a:xfrm>
                <a:off x="81506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6"/>
              <p:cNvSpPr/>
              <p:nvPr/>
            </p:nvSpPr>
            <p:spPr>
              <a:xfrm>
                <a:off x="79880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6"/>
              <p:cNvSpPr/>
              <p:nvPr/>
            </p:nvSpPr>
            <p:spPr>
              <a:xfrm>
                <a:off x="78254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6"/>
              <p:cNvSpPr/>
              <p:nvPr/>
            </p:nvSpPr>
            <p:spPr>
              <a:xfrm>
                <a:off x="76629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6"/>
              <p:cNvSpPr/>
              <p:nvPr/>
            </p:nvSpPr>
            <p:spPr>
              <a:xfrm>
                <a:off x="91260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6"/>
              <p:cNvSpPr/>
              <p:nvPr/>
            </p:nvSpPr>
            <p:spPr>
              <a:xfrm>
                <a:off x="89634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6"/>
              <p:cNvSpPr/>
              <p:nvPr/>
            </p:nvSpPr>
            <p:spPr>
              <a:xfrm>
                <a:off x="88008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6"/>
              <p:cNvSpPr/>
              <p:nvPr/>
            </p:nvSpPr>
            <p:spPr>
              <a:xfrm>
                <a:off x="86383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6"/>
              <p:cNvSpPr/>
              <p:nvPr/>
            </p:nvSpPr>
            <p:spPr>
              <a:xfrm>
                <a:off x="84757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6"/>
              <p:cNvSpPr/>
              <p:nvPr/>
            </p:nvSpPr>
            <p:spPr>
              <a:xfrm>
                <a:off x="83131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6"/>
              <p:cNvSpPr/>
              <p:nvPr/>
            </p:nvSpPr>
            <p:spPr>
              <a:xfrm>
                <a:off x="81506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6"/>
              <p:cNvSpPr/>
              <p:nvPr/>
            </p:nvSpPr>
            <p:spPr>
              <a:xfrm>
                <a:off x="79880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6"/>
              <p:cNvSpPr/>
              <p:nvPr/>
            </p:nvSpPr>
            <p:spPr>
              <a:xfrm>
                <a:off x="78254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6"/>
              <p:cNvSpPr/>
              <p:nvPr/>
            </p:nvSpPr>
            <p:spPr>
              <a:xfrm>
                <a:off x="89634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6"/>
              <p:cNvSpPr/>
              <p:nvPr/>
            </p:nvSpPr>
            <p:spPr>
              <a:xfrm>
                <a:off x="88008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6"/>
              <p:cNvSpPr/>
              <p:nvPr/>
            </p:nvSpPr>
            <p:spPr>
              <a:xfrm>
                <a:off x="86383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6"/>
              <p:cNvSpPr/>
              <p:nvPr/>
            </p:nvSpPr>
            <p:spPr>
              <a:xfrm>
                <a:off x="84757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6"/>
              <p:cNvSpPr/>
              <p:nvPr/>
            </p:nvSpPr>
            <p:spPr>
              <a:xfrm>
                <a:off x="83131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6"/>
              <p:cNvSpPr/>
              <p:nvPr/>
            </p:nvSpPr>
            <p:spPr>
              <a:xfrm>
                <a:off x="81506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6"/>
              <p:cNvSpPr/>
              <p:nvPr/>
            </p:nvSpPr>
            <p:spPr>
              <a:xfrm>
                <a:off x="79880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6"/>
              <p:cNvSpPr/>
              <p:nvPr/>
            </p:nvSpPr>
            <p:spPr>
              <a:xfrm>
                <a:off x="88008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6"/>
              <p:cNvSpPr/>
              <p:nvPr/>
            </p:nvSpPr>
            <p:spPr>
              <a:xfrm>
                <a:off x="86383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6"/>
              <p:cNvSpPr/>
              <p:nvPr/>
            </p:nvSpPr>
            <p:spPr>
              <a:xfrm>
                <a:off x="84757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6"/>
              <p:cNvSpPr/>
              <p:nvPr/>
            </p:nvSpPr>
            <p:spPr>
              <a:xfrm>
                <a:off x="8313192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6"/>
              <p:cNvSpPr/>
              <p:nvPr/>
            </p:nvSpPr>
            <p:spPr>
              <a:xfrm>
                <a:off x="8150625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6"/>
              <p:cNvSpPr/>
              <p:nvPr/>
            </p:nvSpPr>
            <p:spPr>
              <a:xfrm>
                <a:off x="7988058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6"/>
              <p:cNvSpPr/>
              <p:nvPr/>
            </p:nvSpPr>
            <p:spPr>
              <a:xfrm>
                <a:off x="78254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6"/>
              <p:cNvSpPr/>
              <p:nvPr/>
            </p:nvSpPr>
            <p:spPr>
              <a:xfrm>
                <a:off x="76629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6"/>
              <p:cNvSpPr/>
              <p:nvPr/>
            </p:nvSpPr>
            <p:spPr>
              <a:xfrm>
                <a:off x="91260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6"/>
              <p:cNvSpPr/>
              <p:nvPr/>
            </p:nvSpPr>
            <p:spPr>
              <a:xfrm>
                <a:off x="89634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6"/>
              <p:cNvSpPr/>
              <p:nvPr/>
            </p:nvSpPr>
            <p:spPr>
              <a:xfrm>
                <a:off x="88008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6"/>
              <p:cNvSpPr/>
              <p:nvPr/>
            </p:nvSpPr>
            <p:spPr>
              <a:xfrm>
                <a:off x="86383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6"/>
              <p:cNvSpPr/>
              <p:nvPr/>
            </p:nvSpPr>
            <p:spPr>
              <a:xfrm>
                <a:off x="84757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6"/>
              <p:cNvSpPr/>
              <p:nvPr/>
            </p:nvSpPr>
            <p:spPr>
              <a:xfrm>
                <a:off x="8313192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6"/>
              <p:cNvSpPr/>
              <p:nvPr/>
            </p:nvSpPr>
            <p:spPr>
              <a:xfrm>
                <a:off x="8150625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6"/>
              <p:cNvSpPr/>
              <p:nvPr/>
            </p:nvSpPr>
            <p:spPr>
              <a:xfrm>
                <a:off x="7988058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6"/>
              <p:cNvSpPr/>
              <p:nvPr/>
            </p:nvSpPr>
            <p:spPr>
              <a:xfrm>
                <a:off x="78254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6"/>
              <p:cNvSpPr/>
              <p:nvPr/>
            </p:nvSpPr>
            <p:spPr>
              <a:xfrm>
                <a:off x="89634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6"/>
              <p:cNvSpPr/>
              <p:nvPr/>
            </p:nvSpPr>
            <p:spPr>
              <a:xfrm>
                <a:off x="88008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6"/>
              <p:cNvSpPr/>
              <p:nvPr/>
            </p:nvSpPr>
            <p:spPr>
              <a:xfrm>
                <a:off x="8638325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6"/>
              <p:cNvSpPr/>
              <p:nvPr/>
            </p:nvSpPr>
            <p:spPr>
              <a:xfrm>
                <a:off x="84757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6"/>
              <p:cNvSpPr/>
              <p:nvPr/>
            </p:nvSpPr>
            <p:spPr>
              <a:xfrm>
                <a:off x="83131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6"/>
              <p:cNvSpPr/>
              <p:nvPr/>
            </p:nvSpPr>
            <p:spPr>
              <a:xfrm>
                <a:off x="81506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6"/>
              <p:cNvSpPr/>
              <p:nvPr/>
            </p:nvSpPr>
            <p:spPr>
              <a:xfrm>
                <a:off x="79880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6"/>
              <p:cNvSpPr/>
              <p:nvPr/>
            </p:nvSpPr>
            <p:spPr>
              <a:xfrm>
                <a:off x="88008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6"/>
              <p:cNvSpPr/>
              <p:nvPr/>
            </p:nvSpPr>
            <p:spPr>
              <a:xfrm>
                <a:off x="86383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6"/>
              <p:cNvSpPr/>
              <p:nvPr/>
            </p:nvSpPr>
            <p:spPr>
              <a:xfrm>
                <a:off x="84757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6"/>
              <p:cNvSpPr/>
              <p:nvPr/>
            </p:nvSpPr>
            <p:spPr>
              <a:xfrm>
                <a:off x="8313192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6"/>
              <p:cNvSpPr/>
              <p:nvPr/>
            </p:nvSpPr>
            <p:spPr>
              <a:xfrm>
                <a:off x="81506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6"/>
              <p:cNvSpPr/>
              <p:nvPr/>
            </p:nvSpPr>
            <p:spPr>
              <a:xfrm>
                <a:off x="86383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6"/>
              <p:cNvSpPr/>
              <p:nvPr/>
            </p:nvSpPr>
            <p:spPr>
              <a:xfrm>
                <a:off x="8475758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6"/>
              <p:cNvSpPr/>
              <p:nvPr/>
            </p:nvSpPr>
            <p:spPr>
              <a:xfrm>
                <a:off x="8313192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6"/>
              <p:cNvSpPr/>
              <p:nvPr/>
            </p:nvSpPr>
            <p:spPr>
              <a:xfrm>
                <a:off x="81506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6"/>
              <p:cNvSpPr/>
              <p:nvPr/>
            </p:nvSpPr>
            <p:spPr>
              <a:xfrm>
                <a:off x="86383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6"/>
              <p:cNvSpPr/>
              <p:nvPr/>
            </p:nvSpPr>
            <p:spPr>
              <a:xfrm>
                <a:off x="8475758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91" name="Google Shape;1591;p26"/>
            <p:cNvCxnSpPr/>
            <p:nvPr/>
          </p:nvCxnSpPr>
          <p:spPr>
            <a:xfrm>
              <a:off x="150900" y="-31800"/>
              <a:ext cx="0" cy="52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2" name="Google Shape;1592;p26"/>
            <p:cNvCxnSpPr/>
            <p:nvPr/>
          </p:nvCxnSpPr>
          <p:spPr>
            <a:xfrm>
              <a:off x="-100050" y="147525"/>
              <a:ext cx="934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"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" name="Google Shape;1594;p27"/>
          <p:cNvPicPr preferRelativeResize="0"/>
          <p:nvPr/>
        </p:nvPicPr>
        <p:blipFill rotWithShape="1">
          <a:blip r:embed="rId2">
            <a:alphaModFix amt="10000"/>
          </a:blip>
          <a:srcRect t="10790" b="484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5" name="Google Shape;1595;p27"/>
          <p:cNvGrpSpPr/>
          <p:nvPr/>
        </p:nvGrpSpPr>
        <p:grpSpPr>
          <a:xfrm>
            <a:off x="-100050" y="-31800"/>
            <a:ext cx="9858595" cy="5781259"/>
            <a:chOff x="-100050" y="-31800"/>
            <a:chExt cx="9858595" cy="5781259"/>
          </a:xfrm>
        </p:grpSpPr>
        <p:grpSp>
          <p:nvGrpSpPr>
            <p:cNvPr id="1596" name="Google Shape;1596;p27"/>
            <p:cNvGrpSpPr/>
            <p:nvPr/>
          </p:nvGrpSpPr>
          <p:grpSpPr>
            <a:xfrm rot="10800000">
              <a:off x="8229745" y="4247134"/>
              <a:ext cx="1528800" cy="1502325"/>
              <a:chOff x="7662925" y="3847375"/>
              <a:chExt cx="1528800" cy="1502325"/>
            </a:xfrm>
          </p:grpSpPr>
          <p:sp>
            <p:nvSpPr>
              <p:cNvPr id="1597" name="Google Shape;1597;p27"/>
              <p:cNvSpPr/>
              <p:nvPr/>
            </p:nvSpPr>
            <p:spPr>
              <a:xfrm>
                <a:off x="8313192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8150625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9880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8254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6629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83131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81506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9880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8254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6629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7"/>
              <p:cNvSpPr/>
              <p:nvPr/>
            </p:nvSpPr>
            <p:spPr>
              <a:xfrm>
                <a:off x="91260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7"/>
              <p:cNvSpPr/>
              <p:nvPr/>
            </p:nvSpPr>
            <p:spPr>
              <a:xfrm>
                <a:off x="89634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7"/>
              <p:cNvSpPr/>
              <p:nvPr/>
            </p:nvSpPr>
            <p:spPr>
              <a:xfrm>
                <a:off x="88008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7"/>
              <p:cNvSpPr/>
              <p:nvPr/>
            </p:nvSpPr>
            <p:spPr>
              <a:xfrm>
                <a:off x="86383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7"/>
              <p:cNvSpPr/>
              <p:nvPr/>
            </p:nvSpPr>
            <p:spPr>
              <a:xfrm>
                <a:off x="8475758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7"/>
              <p:cNvSpPr/>
              <p:nvPr/>
            </p:nvSpPr>
            <p:spPr>
              <a:xfrm>
                <a:off x="91260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7"/>
              <p:cNvSpPr/>
              <p:nvPr/>
            </p:nvSpPr>
            <p:spPr>
              <a:xfrm>
                <a:off x="89634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7"/>
              <p:cNvSpPr/>
              <p:nvPr/>
            </p:nvSpPr>
            <p:spPr>
              <a:xfrm>
                <a:off x="88008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7"/>
              <p:cNvSpPr/>
              <p:nvPr/>
            </p:nvSpPr>
            <p:spPr>
              <a:xfrm>
                <a:off x="8638325" y="4645488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7"/>
              <p:cNvSpPr/>
              <p:nvPr/>
            </p:nvSpPr>
            <p:spPr>
              <a:xfrm>
                <a:off x="8475758" y="4645488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7"/>
              <p:cNvSpPr/>
              <p:nvPr/>
            </p:nvSpPr>
            <p:spPr>
              <a:xfrm>
                <a:off x="83131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7"/>
              <p:cNvSpPr/>
              <p:nvPr/>
            </p:nvSpPr>
            <p:spPr>
              <a:xfrm>
                <a:off x="81506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7"/>
              <p:cNvSpPr/>
              <p:nvPr/>
            </p:nvSpPr>
            <p:spPr>
              <a:xfrm>
                <a:off x="79880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7"/>
              <p:cNvSpPr/>
              <p:nvPr/>
            </p:nvSpPr>
            <p:spPr>
              <a:xfrm>
                <a:off x="78254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7"/>
              <p:cNvSpPr/>
              <p:nvPr/>
            </p:nvSpPr>
            <p:spPr>
              <a:xfrm>
                <a:off x="76629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7"/>
              <p:cNvSpPr/>
              <p:nvPr/>
            </p:nvSpPr>
            <p:spPr>
              <a:xfrm>
                <a:off x="91260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7"/>
              <p:cNvSpPr/>
              <p:nvPr/>
            </p:nvSpPr>
            <p:spPr>
              <a:xfrm>
                <a:off x="89634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7"/>
              <p:cNvSpPr/>
              <p:nvPr/>
            </p:nvSpPr>
            <p:spPr>
              <a:xfrm>
                <a:off x="88008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7"/>
              <p:cNvSpPr/>
              <p:nvPr/>
            </p:nvSpPr>
            <p:spPr>
              <a:xfrm>
                <a:off x="8638325" y="4805113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7"/>
              <p:cNvSpPr/>
              <p:nvPr/>
            </p:nvSpPr>
            <p:spPr>
              <a:xfrm>
                <a:off x="8475758" y="4805113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7"/>
              <p:cNvSpPr/>
              <p:nvPr/>
            </p:nvSpPr>
            <p:spPr>
              <a:xfrm>
                <a:off x="83131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7"/>
              <p:cNvSpPr/>
              <p:nvPr/>
            </p:nvSpPr>
            <p:spPr>
              <a:xfrm>
                <a:off x="81506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7"/>
              <p:cNvSpPr/>
              <p:nvPr/>
            </p:nvSpPr>
            <p:spPr>
              <a:xfrm>
                <a:off x="79880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7"/>
              <p:cNvSpPr/>
              <p:nvPr/>
            </p:nvSpPr>
            <p:spPr>
              <a:xfrm>
                <a:off x="78254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7"/>
              <p:cNvSpPr/>
              <p:nvPr/>
            </p:nvSpPr>
            <p:spPr>
              <a:xfrm>
                <a:off x="89634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7"/>
              <p:cNvSpPr/>
              <p:nvPr/>
            </p:nvSpPr>
            <p:spPr>
              <a:xfrm>
                <a:off x="88008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7"/>
              <p:cNvSpPr/>
              <p:nvPr/>
            </p:nvSpPr>
            <p:spPr>
              <a:xfrm>
                <a:off x="86383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7"/>
              <p:cNvSpPr/>
              <p:nvPr/>
            </p:nvSpPr>
            <p:spPr>
              <a:xfrm>
                <a:off x="84757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7"/>
              <p:cNvSpPr/>
              <p:nvPr/>
            </p:nvSpPr>
            <p:spPr>
              <a:xfrm>
                <a:off x="83131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7"/>
              <p:cNvSpPr/>
              <p:nvPr/>
            </p:nvSpPr>
            <p:spPr>
              <a:xfrm>
                <a:off x="81506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7"/>
              <p:cNvSpPr/>
              <p:nvPr/>
            </p:nvSpPr>
            <p:spPr>
              <a:xfrm>
                <a:off x="79880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7"/>
              <p:cNvSpPr/>
              <p:nvPr/>
            </p:nvSpPr>
            <p:spPr>
              <a:xfrm>
                <a:off x="88008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7"/>
              <p:cNvSpPr/>
              <p:nvPr/>
            </p:nvSpPr>
            <p:spPr>
              <a:xfrm>
                <a:off x="86383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7"/>
              <p:cNvSpPr/>
              <p:nvPr/>
            </p:nvSpPr>
            <p:spPr>
              <a:xfrm>
                <a:off x="84757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7"/>
              <p:cNvSpPr/>
              <p:nvPr/>
            </p:nvSpPr>
            <p:spPr>
              <a:xfrm>
                <a:off x="8313192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7"/>
              <p:cNvSpPr/>
              <p:nvPr/>
            </p:nvSpPr>
            <p:spPr>
              <a:xfrm>
                <a:off x="8150625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7"/>
              <p:cNvSpPr/>
              <p:nvPr/>
            </p:nvSpPr>
            <p:spPr>
              <a:xfrm>
                <a:off x="7988058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7"/>
              <p:cNvSpPr/>
              <p:nvPr/>
            </p:nvSpPr>
            <p:spPr>
              <a:xfrm>
                <a:off x="78254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7"/>
              <p:cNvSpPr/>
              <p:nvPr/>
            </p:nvSpPr>
            <p:spPr>
              <a:xfrm>
                <a:off x="76629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7"/>
              <p:cNvSpPr/>
              <p:nvPr/>
            </p:nvSpPr>
            <p:spPr>
              <a:xfrm>
                <a:off x="91260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7"/>
              <p:cNvSpPr/>
              <p:nvPr/>
            </p:nvSpPr>
            <p:spPr>
              <a:xfrm>
                <a:off x="89634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7"/>
              <p:cNvSpPr/>
              <p:nvPr/>
            </p:nvSpPr>
            <p:spPr>
              <a:xfrm>
                <a:off x="88008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7"/>
              <p:cNvSpPr/>
              <p:nvPr/>
            </p:nvSpPr>
            <p:spPr>
              <a:xfrm>
                <a:off x="86383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7"/>
              <p:cNvSpPr/>
              <p:nvPr/>
            </p:nvSpPr>
            <p:spPr>
              <a:xfrm>
                <a:off x="84757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7"/>
              <p:cNvSpPr/>
              <p:nvPr/>
            </p:nvSpPr>
            <p:spPr>
              <a:xfrm>
                <a:off x="8313192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8150625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>
              <a:xfrm>
                <a:off x="7988058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78254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89634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88008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8638325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7"/>
              <p:cNvSpPr/>
              <p:nvPr/>
            </p:nvSpPr>
            <p:spPr>
              <a:xfrm>
                <a:off x="84757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7"/>
              <p:cNvSpPr/>
              <p:nvPr/>
            </p:nvSpPr>
            <p:spPr>
              <a:xfrm>
                <a:off x="83131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7"/>
              <p:cNvSpPr/>
              <p:nvPr/>
            </p:nvSpPr>
            <p:spPr>
              <a:xfrm>
                <a:off x="81506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7"/>
              <p:cNvSpPr/>
              <p:nvPr/>
            </p:nvSpPr>
            <p:spPr>
              <a:xfrm>
                <a:off x="79880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7"/>
              <p:cNvSpPr/>
              <p:nvPr/>
            </p:nvSpPr>
            <p:spPr>
              <a:xfrm>
                <a:off x="88008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7"/>
              <p:cNvSpPr/>
              <p:nvPr/>
            </p:nvSpPr>
            <p:spPr>
              <a:xfrm>
                <a:off x="86383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7"/>
              <p:cNvSpPr/>
              <p:nvPr/>
            </p:nvSpPr>
            <p:spPr>
              <a:xfrm>
                <a:off x="84757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7"/>
              <p:cNvSpPr/>
              <p:nvPr/>
            </p:nvSpPr>
            <p:spPr>
              <a:xfrm>
                <a:off x="8313192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7"/>
              <p:cNvSpPr/>
              <p:nvPr/>
            </p:nvSpPr>
            <p:spPr>
              <a:xfrm>
                <a:off x="81506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7"/>
              <p:cNvSpPr/>
              <p:nvPr/>
            </p:nvSpPr>
            <p:spPr>
              <a:xfrm>
                <a:off x="86383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7"/>
              <p:cNvSpPr/>
              <p:nvPr/>
            </p:nvSpPr>
            <p:spPr>
              <a:xfrm>
                <a:off x="8475758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7"/>
              <p:cNvSpPr/>
              <p:nvPr/>
            </p:nvSpPr>
            <p:spPr>
              <a:xfrm>
                <a:off x="8313192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7"/>
              <p:cNvSpPr/>
              <p:nvPr/>
            </p:nvSpPr>
            <p:spPr>
              <a:xfrm>
                <a:off x="81506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7"/>
              <p:cNvSpPr/>
              <p:nvPr/>
            </p:nvSpPr>
            <p:spPr>
              <a:xfrm>
                <a:off x="86383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7"/>
              <p:cNvSpPr/>
              <p:nvPr/>
            </p:nvSpPr>
            <p:spPr>
              <a:xfrm>
                <a:off x="8475758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3" name="Google Shape;1673;p27"/>
            <p:cNvCxnSpPr/>
            <p:nvPr/>
          </p:nvCxnSpPr>
          <p:spPr>
            <a:xfrm>
              <a:off x="-100050" y="4995950"/>
              <a:ext cx="934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4" name="Google Shape;1674;p27"/>
            <p:cNvCxnSpPr/>
            <p:nvPr/>
          </p:nvCxnSpPr>
          <p:spPr>
            <a:xfrm>
              <a:off x="8994150" y="-31800"/>
              <a:ext cx="0" cy="52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8"/>
          <p:cNvPicPr preferRelativeResize="0"/>
          <p:nvPr/>
        </p:nvPicPr>
        <p:blipFill rotWithShape="1">
          <a:blip r:embed="rId2">
            <a:alphaModFix amt="10000"/>
          </a:blip>
          <a:srcRect t="10790" b="484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2317950" y="1450550"/>
            <a:ext cx="4508100" cy="22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4" name="Google Shape;364;p8"/>
          <p:cNvGrpSpPr/>
          <p:nvPr/>
        </p:nvGrpSpPr>
        <p:grpSpPr>
          <a:xfrm>
            <a:off x="-100050" y="-605978"/>
            <a:ext cx="9858595" cy="5781278"/>
            <a:chOff x="-100050" y="-605978"/>
            <a:chExt cx="9858595" cy="5781278"/>
          </a:xfrm>
        </p:grpSpPr>
        <p:grpSp>
          <p:nvGrpSpPr>
            <p:cNvPr id="365" name="Google Shape;365;p8"/>
            <p:cNvGrpSpPr/>
            <p:nvPr/>
          </p:nvGrpSpPr>
          <p:grpSpPr>
            <a:xfrm rot="10800000">
              <a:off x="8229745" y="-605978"/>
              <a:ext cx="1528800" cy="1502325"/>
              <a:chOff x="7662925" y="3847375"/>
              <a:chExt cx="1528800" cy="1502325"/>
            </a:xfrm>
          </p:grpSpPr>
          <p:sp>
            <p:nvSpPr>
              <p:cNvPr id="366" name="Google Shape;366;p8"/>
              <p:cNvSpPr/>
              <p:nvPr/>
            </p:nvSpPr>
            <p:spPr>
              <a:xfrm>
                <a:off x="8313192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8150625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9880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8254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6629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83131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81506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9880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8254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6629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91260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89634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8008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6383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4757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91260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9634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88008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86383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84757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83131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81506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79880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78254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76629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91260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9634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88008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86383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84757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83131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81506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79880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78254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89634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88008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86383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84757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83131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81506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79880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88008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86383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4757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313192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50625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7988058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78254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76629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91260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89634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88008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86383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84757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8313192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150625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7988058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78254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89634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88008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8638325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84757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83131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81506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79880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88008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86383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84757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8313192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81506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86383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8475758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8313192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81506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86383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8475758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2" name="Google Shape;442;p8"/>
            <p:cNvCxnSpPr/>
            <p:nvPr/>
          </p:nvCxnSpPr>
          <p:spPr>
            <a:xfrm>
              <a:off x="-100050" y="147525"/>
              <a:ext cx="934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8"/>
            <p:cNvCxnSpPr/>
            <p:nvPr/>
          </p:nvCxnSpPr>
          <p:spPr>
            <a:xfrm>
              <a:off x="8994150" y="-31800"/>
              <a:ext cx="0" cy="52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9"/>
          <p:cNvPicPr preferRelativeResize="0"/>
          <p:nvPr/>
        </p:nvPicPr>
        <p:blipFill rotWithShape="1">
          <a:blip r:embed="rId2">
            <a:alphaModFix amt="10000"/>
          </a:blip>
          <a:srcRect t="10790" b="484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7" name="Google Shape;447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448" name="Google Shape;448;p9"/>
          <p:cNvGrpSpPr/>
          <p:nvPr/>
        </p:nvGrpSpPr>
        <p:grpSpPr>
          <a:xfrm>
            <a:off x="-100050" y="-31800"/>
            <a:ext cx="9858595" cy="5781259"/>
            <a:chOff x="-100050" y="-31800"/>
            <a:chExt cx="9858595" cy="5781259"/>
          </a:xfrm>
        </p:grpSpPr>
        <p:grpSp>
          <p:nvGrpSpPr>
            <p:cNvPr id="449" name="Google Shape;449;p9"/>
            <p:cNvGrpSpPr/>
            <p:nvPr/>
          </p:nvGrpSpPr>
          <p:grpSpPr>
            <a:xfrm rot="10800000">
              <a:off x="8229745" y="4247134"/>
              <a:ext cx="1528800" cy="1502325"/>
              <a:chOff x="7662925" y="3847375"/>
              <a:chExt cx="1528800" cy="1502325"/>
            </a:xfrm>
          </p:grpSpPr>
          <p:sp>
            <p:nvSpPr>
              <p:cNvPr id="450" name="Google Shape;450;p9"/>
              <p:cNvSpPr/>
              <p:nvPr/>
            </p:nvSpPr>
            <p:spPr>
              <a:xfrm>
                <a:off x="8313192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8150625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79880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78254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76629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83131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81506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79880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78254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76629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>
                <a:off x="91260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9"/>
              <p:cNvSpPr/>
              <p:nvPr/>
            </p:nvSpPr>
            <p:spPr>
              <a:xfrm>
                <a:off x="89634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9"/>
              <p:cNvSpPr/>
              <p:nvPr/>
            </p:nvSpPr>
            <p:spPr>
              <a:xfrm>
                <a:off x="88008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9"/>
              <p:cNvSpPr/>
              <p:nvPr/>
            </p:nvSpPr>
            <p:spPr>
              <a:xfrm>
                <a:off x="86383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84757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9"/>
              <p:cNvSpPr/>
              <p:nvPr/>
            </p:nvSpPr>
            <p:spPr>
              <a:xfrm>
                <a:off x="91260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89634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88008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9"/>
              <p:cNvSpPr/>
              <p:nvPr/>
            </p:nvSpPr>
            <p:spPr>
              <a:xfrm>
                <a:off x="86383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84757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83131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81506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79880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78254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76629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91260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89634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88008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86383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84757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83131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81506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79880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78254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89634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88008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86383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84757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>
                <a:off x="83131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81506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79880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88008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9"/>
              <p:cNvSpPr/>
              <p:nvPr/>
            </p:nvSpPr>
            <p:spPr>
              <a:xfrm>
                <a:off x="86383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9"/>
              <p:cNvSpPr/>
              <p:nvPr/>
            </p:nvSpPr>
            <p:spPr>
              <a:xfrm>
                <a:off x="84757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9"/>
              <p:cNvSpPr/>
              <p:nvPr/>
            </p:nvSpPr>
            <p:spPr>
              <a:xfrm>
                <a:off x="8313192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9"/>
              <p:cNvSpPr/>
              <p:nvPr/>
            </p:nvSpPr>
            <p:spPr>
              <a:xfrm>
                <a:off x="8150625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9"/>
              <p:cNvSpPr/>
              <p:nvPr/>
            </p:nvSpPr>
            <p:spPr>
              <a:xfrm>
                <a:off x="7988058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9"/>
              <p:cNvSpPr/>
              <p:nvPr/>
            </p:nvSpPr>
            <p:spPr>
              <a:xfrm>
                <a:off x="78254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9"/>
              <p:cNvSpPr/>
              <p:nvPr/>
            </p:nvSpPr>
            <p:spPr>
              <a:xfrm>
                <a:off x="76629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9"/>
              <p:cNvSpPr/>
              <p:nvPr/>
            </p:nvSpPr>
            <p:spPr>
              <a:xfrm>
                <a:off x="91260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9"/>
              <p:cNvSpPr/>
              <p:nvPr/>
            </p:nvSpPr>
            <p:spPr>
              <a:xfrm>
                <a:off x="89634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9"/>
              <p:cNvSpPr/>
              <p:nvPr/>
            </p:nvSpPr>
            <p:spPr>
              <a:xfrm>
                <a:off x="88008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9"/>
              <p:cNvSpPr/>
              <p:nvPr/>
            </p:nvSpPr>
            <p:spPr>
              <a:xfrm>
                <a:off x="86383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9"/>
              <p:cNvSpPr/>
              <p:nvPr/>
            </p:nvSpPr>
            <p:spPr>
              <a:xfrm>
                <a:off x="84757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9"/>
              <p:cNvSpPr/>
              <p:nvPr/>
            </p:nvSpPr>
            <p:spPr>
              <a:xfrm>
                <a:off x="8313192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9"/>
              <p:cNvSpPr/>
              <p:nvPr/>
            </p:nvSpPr>
            <p:spPr>
              <a:xfrm>
                <a:off x="8150625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9"/>
              <p:cNvSpPr/>
              <p:nvPr/>
            </p:nvSpPr>
            <p:spPr>
              <a:xfrm>
                <a:off x="7988058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9"/>
              <p:cNvSpPr/>
              <p:nvPr/>
            </p:nvSpPr>
            <p:spPr>
              <a:xfrm>
                <a:off x="78254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9"/>
              <p:cNvSpPr/>
              <p:nvPr/>
            </p:nvSpPr>
            <p:spPr>
              <a:xfrm>
                <a:off x="89634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9"/>
              <p:cNvSpPr/>
              <p:nvPr/>
            </p:nvSpPr>
            <p:spPr>
              <a:xfrm>
                <a:off x="88008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9"/>
              <p:cNvSpPr/>
              <p:nvPr/>
            </p:nvSpPr>
            <p:spPr>
              <a:xfrm>
                <a:off x="8638325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9"/>
              <p:cNvSpPr/>
              <p:nvPr/>
            </p:nvSpPr>
            <p:spPr>
              <a:xfrm>
                <a:off x="84757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9"/>
              <p:cNvSpPr/>
              <p:nvPr/>
            </p:nvSpPr>
            <p:spPr>
              <a:xfrm>
                <a:off x="83131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9"/>
              <p:cNvSpPr/>
              <p:nvPr/>
            </p:nvSpPr>
            <p:spPr>
              <a:xfrm>
                <a:off x="81506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9"/>
              <p:cNvSpPr/>
              <p:nvPr/>
            </p:nvSpPr>
            <p:spPr>
              <a:xfrm>
                <a:off x="79880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9"/>
              <p:cNvSpPr/>
              <p:nvPr/>
            </p:nvSpPr>
            <p:spPr>
              <a:xfrm>
                <a:off x="88008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9"/>
              <p:cNvSpPr/>
              <p:nvPr/>
            </p:nvSpPr>
            <p:spPr>
              <a:xfrm>
                <a:off x="86383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84757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>
                <a:off x="8313192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81506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86383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>
                <a:off x="8475758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>
                <a:off x="8313192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>
                <a:off x="81506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>
                <a:off x="86383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8475758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26" name="Google Shape;526;p9"/>
            <p:cNvCxnSpPr/>
            <p:nvPr/>
          </p:nvCxnSpPr>
          <p:spPr>
            <a:xfrm>
              <a:off x="-100050" y="4995950"/>
              <a:ext cx="934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9"/>
            <p:cNvCxnSpPr/>
            <p:nvPr/>
          </p:nvCxnSpPr>
          <p:spPr>
            <a:xfrm>
              <a:off x="8994150" y="-31800"/>
              <a:ext cx="0" cy="52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3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4" name="Google Shape;804;p16"/>
          <p:cNvPicPr preferRelativeResize="0"/>
          <p:nvPr/>
        </p:nvPicPr>
        <p:blipFill rotWithShape="1">
          <a:blip r:embed="rId2">
            <a:alphaModFix amt="10000"/>
          </a:blip>
          <a:srcRect t="10790" b="484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16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16"/>
          <p:cNvSpPr txBox="1">
            <a:spLocks noGrp="1"/>
          </p:cNvSpPr>
          <p:nvPr>
            <p:ph type="subTitle" idx="1"/>
          </p:nvPr>
        </p:nvSpPr>
        <p:spPr>
          <a:xfrm>
            <a:off x="720075" y="2401550"/>
            <a:ext cx="23469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7" name="Google Shape;807;p16"/>
          <p:cNvSpPr txBox="1">
            <a:spLocks noGrp="1"/>
          </p:cNvSpPr>
          <p:nvPr>
            <p:ph type="subTitle" idx="2"/>
          </p:nvPr>
        </p:nvSpPr>
        <p:spPr>
          <a:xfrm>
            <a:off x="3398632" y="2401550"/>
            <a:ext cx="23469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8" name="Google Shape;808;p16"/>
          <p:cNvSpPr txBox="1">
            <a:spLocks noGrp="1"/>
          </p:cNvSpPr>
          <p:nvPr>
            <p:ph type="subTitle" idx="3"/>
          </p:nvPr>
        </p:nvSpPr>
        <p:spPr>
          <a:xfrm>
            <a:off x="6077170" y="2401550"/>
            <a:ext cx="23469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p16"/>
          <p:cNvSpPr txBox="1">
            <a:spLocks noGrp="1"/>
          </p:cNvSpPr>
          <p:nvPr>
            <p:ph type="subTitle" idx="4"/>
          </p:nvPr>
        </p:nvSpPr>
        <p:spPr>
          <a:xfrm>
            <a:off x="720075" y="2082925"/>
            <a:ext cx="2346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10" name="Google Shape;810;p16"/>
          <p:cNvSpPr txBox="1">
            <a:spLocks noGrp="1"/>
          </p:cNvSpPr>
          <p:nvPr>
            <p:ph type="subTitle" idx="5"/>
          </p:nvPr>
        </p:nvSpPr>
        <p:spPr>
          <a:xfrm>
            <a:off x="3398635" y="2082925"/>
            <a:ext cx="2346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11" name="Google Shape;811;p16"/>
          <p:cNvSpPr txBox="1">
            <a:spLocks noGrp="1"/>
          </p:cNvSpPr>
          <p:nvPr>
            <p:ph type="subTitle" idx="6"/>
          </p:nvPr>
        </p:nvSpPr>
        <p:spPr>
          <a:xfrm>
            <a:off x="6077170" y="2082925"/>
            <a:ext cx="2346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grpSp>
        <p:nvGrpSpPr>
          <p:cNvPr id="812" name="Google Shape;812;p16"/>
          <p:cNvGrpSpPr/>
          <p:nvPr/>
        </p:nvGrpSpPr>
        <p:grpSpPr>
          <a:xfrm>
            <a:off x="-614555" y="-605978"/>
            <a:ext cx="9858605" cy="5781278"/>
            <a:chOff x="-614555" y="-605978"/>
            <a:chExt cx="9858605" cy="5781278"/>
          </a:xfrm>
        </p:grpSpPr>
        <p:cxnSp>
          <p:nvCxnSpPr>
            <p:cNvPr id="813" name="Google Shape;813;p16"/>
            <p:cNvCxnSpPr/>
            <p:nvPr/>
          </p:nvCxnSpPr>
          <p:spPr>
            <a:xfrm>
              <a:off x="150900" y="-31800"/>
              <a:ext cx="0" cy="52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16"/>
            <p:cNvCxnSpPr/>
            <p:nvPr/>
          </p:nvCxnSpPr>
          <p:spPr>
            <a:xfrm>
              <a:off x="-100050" y="147525"/>
              <a:ext cx="934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15" name="Google Shape;815;p16"/>
            <p:cNvGrpSpPr/>
            <p:nvPr/>
          </p:nvGrpSpPr>
          <p:grpSpPr>
            <a:xfrm rot="10800000">
              <a:off x="-614555" y="-605978"/>
              <a:ext cx="1528800" cy="1502325"/>
              <a:chOff x="7662925" y="3847375"/>
              <a:chExt cx="1528800" cy="1502325"/>
            </a:xfrm>
          </p:grpSpPr>
          <p:sp>
            <p:nvSpPr>
              <p:cNvPr id="816" name="Google Shape;816;p16"/>
              <p:cNvSpPr/>
              <p:nvPr/>
            </p:nvSpPr>
            <p:spPr>
              <a:xfrm>
                <a:off x="8313192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8150625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79880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78254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76629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83131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81506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79880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78254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76629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91260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89634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88008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86383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84757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91260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89634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88008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86383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84757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83131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81506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79880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78254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76629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91260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89634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88008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86383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84757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83131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81506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79880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78254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89634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88008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86383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84757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83131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81506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79880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88008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86383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84757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8150625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7988058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78254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76629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91260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89634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88008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86383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84757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8313192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8150625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7988058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78254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89634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88008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8638325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84757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83131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81506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79880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88008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86383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84757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8313192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81506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86383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8475758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8313192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81506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86383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8475758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8313192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17"/>
          <p:cNvPicPr preferRelativeResize="0"/>
          <p:nvPr/>
        </p:nvPicPr>
        <p:blipFill rotWithShape="1">
          <a:blip r:embed="rId2">
            <a:alphaModFix amt="10000"/>
          </a:blip>
          <a:srcRect t="10790" b="484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1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17"/>
          <p:cNvSpPr txBox="1">
            <a:spLocks noGrp="1"/>
          </p:cNvSpPr>
          <p:nvPr>
            <p:ph type="subTitle" idx="1"/>
          </p:nvPr>
        </p:nvSpPr>
        <p:spPr>
          <a:xfrm>
            <a:off x="900550" y="1893825"/>
            <a:ext cx="33426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6" name="Google Shape;896;p17"/>
          <p:cNvSpPr txBox="1">
            <a:spLocks noGrp="1"/>
          </p:cNvSpPr>
          <p:nvPr>
            <p:ph type="subTitle" idx="2"/>
          </p:nvPr>
        </p:nvSpPr>
        <p:spPr>
          <a:xfrm>
            <a:off x="4900774" y="1893825"/>
            <a:ext cx="33426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7" name="Google Shape;897;p17"/>
          <p:cNvSpPr txBox="1">
            <a:spLocks noGrp="1"/>
          </p:cNvSpPr>
          <p:nvPr>
            <p:ph type="subTitle" idx="3"/>
          </p:nvPr>
        </p:nvSpPr>
        <p:spPr>
          <a:xfrm>
            <a:off x="900550" y="3555825"/>
            <a:ext cx="33426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8" name="Google Shape;898;p17"/>
          <p:cNvSpPr txBox="1">
            <a:spLocks noGrp="1"/>
          </p:cNvSpPr>
          <p:nvPr>
            <p:ph type="subTitle" idx="4"/>
          </p:nvPr>
        </p:nvSpPr>
        <p:spPr>
          <a:xfrm>
            <a:off x="4900774" y="3555825"/>
            <a:ext cx="3342600" cy="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9" name="Google Shape;899;p17"/>
          <p:cNvSpPr txBox="1">
            <a:spLocks noGrp="1"/>
          </p:cNvSpPr>
          <p:nvPr>
            <p:ph type="subTitle" idx="5"/>
          </p:nvPr>
        </p:nvSpPr>
        <p:spPr>
          <a:xfrm>
            <a:off x="900551" y="1575225"/>
            <a:ext cx="33426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00" name="Google Shape;900;p17"/>
          <p:cNvSpPr txBox="1">
            <a:spLocks noGrp="1"/>
          </p:cNvSpPr>
          <p:nvPr>
            <p:ph type="subTitle" idx="6"/>
          </p:nvPr>
        </p:nvSpPr>
        <p:spPr>
          <a:xfrm>
            <a:off x="4900772" y="1575225"/>
            <a:ext cx="33426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01" name="Google Shape;901;p17"/>
          <p:cNvSpPr txBox="1">
            <a:spLocks noGrp="1"/>
          </p:cNvSpPr>
          <p:nvPr>
            <p:ph type="subTitle" idx="7"/>
          </p:nvPr>
        </p:nvSpPr>
        <p:spPr>
          <a:xfrm>
            <a:off x="900551" y="3237223"/>
            <a:ext cx="33426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02" name="Google Shape;902;p17"/>
          <p:cNvSpPr txBox="1">
            <a:spLocks noGrp="1"/>
          </p:cNvSpPr>
          <p:nvPr>
            <p:ph type="subTitle" idx="8"/>
          </p:nvPr>
        </p:nvSpPr>
        <p:spPr>
          <a:xfrm>
            <a:off x="4900772" y="3237223"/>
            <a:ext cx="33426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grpSp>
        <p:nvGrpSpPr>
          <p:cNvPr id="903" name="Google Shape;903;p17"/>
          <p:cNvGrpSpPr/>
          <p:nvPr/>
        </p:nvGrpSpPr>
        <p:grpSpPr>
          <a:xfrm>
            <a:off x="-100050" y="-605978"/>
            <a:ext cx="9858595" cy="5781278"/>
            <a:chOff x="-100050" y="-605978"/>
            <a:chExt cx="9858595" cy="5781278"/>
          </a:xfrm>
        </p:grpSpPr>
        <p:grpSp>
          <p:nvGrpSpPr>
            <p:cNvPr id="904" name="Google Shape;904;p17"/>
            <p:cNvGrpSpPr/>
            <p:nvPr/>
          </p:nvGrpSpPr>
          <p:grpSpPr>
            <a:xfrm rot="10800000">
              <a:off x="8229745" y="-605978"/>
              <a:ext cx="1528800" cy="1502325"/>
              <a:chOff x="7662925" y="3847375"/>
              <a:chExt cx="1528800" cy="1502325"/>
            </a:xfrm>
          </p:grpSpPr>
          <p:sp>
            <p:nvSpPr>
              <p:cNvPr id="905" name="Google Shape;905;p17"/>
              <p:cNvSpPr/>
              <p:nvPr/>
            </p:nvSpPr>
            <p:spPr>
              <a:xfrm>
                <a:off x="8313192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7"/>
              <p:cNvSpPr/>
              <p:nvPr/>
            </p:nvSpPr>
            <p:spPr>
              <a:xfrm>
                <a:off x="8475763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7"/>
              <p:cNvSpPr/>
              <p:nvPr/>
            </p:nvSpPr>
            <p:spPr>
              <a:xfrm>
                <a:off x="79880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7"/>
              <p:cNvSpPr/>
              <p:nvPr/>
            </p:nvSpPr>
            <p:spPr>
              <a:xfrm>
                <a:off x="78254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7"/>
              <p:cNvSpPr/>
              <p:nvPr/>
            </p:nvSpPr>
            <p:spPr>
              <a:xfrm>
                <a:off x="76629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7"/>
              <p:cNvSpPr/>
              <p:nvPr/>
            </p:nvSpPr>
            <p:spPr>
              <a:xfrm>
                <a:off x="83131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7"/>
              <p:cNvSpPr/>
              <p:nvPr/>
            </p:nvSpPr>
            <p:spPr>
              <a:xfrm>
                <a:off x="81506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7"/>
              <p:cNvSpPr/>
              <p:nvPr/>
            </p:nvSpPr>
            <p:spPr>
              <a:xfrm>
                <a:off x="79880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7"/>
              <p:cNvSpPr/>
              <p:nvPr/>
            </p:nvSpPr>
            <p:spPr>
              <a:xfrm>
                <a:off x="78254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7"/>
              <p:cNvSpPr/>
              <p:nvPr/>
            </p:nvSpPr>
            <p:spPr>
              <a:xfrm>
                <a:off x="76629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7"/>
              <p:cNvSpPr/>
              <p:nvPr/>
            </p:nvSpPr>
            <p:spPr>
              <a:xfrm>
                <a:off x="91260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7"/>
              <p:cNvSpPr/>
              <p:nvPr/>
            </p:nvSpPr>
            <p:spPr>
              <a:xfrm>
                <a:off x="89634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7"/>
              <p:cNvSpPr/>
              <p:nvPr/>
            </p:nvSpPr>
            <p:spPr>
              <a:xfrm>
                <a:off x="88008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7"/>
              <p:cNvSpPr/>
              <p:nvPr/>
            </p:nvSpPr>
            <p:spPr>
              <a:xfrm>
                <a:off x="8638325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7"/>
              <p:cNvSpPr/>
              <p:nvPr/>
            </p:nvSpPr>
            <p:spPr>
              <a:xfrm>
                <a:off x="91260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7"/>
              <p:cNvSpPr/>
              <p:nvPr/>
            </p:nvSpPr>
            <p:spPr>
              <a:xfrm>
                <a:off x="89634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7"/>
              <p:cNvSpPr/>
              <p:nvPr/>
            </p:nvSpPr>
            <p:spPr>
              <a:xfrm>
                <a:off x="88008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7"/>
              <p:cNvSpPr/>
              <p:nvPr/>
            </p:nvSpPr>
            <p:spPr>
              <a:xfrm>
                <a:off x="86383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7"/>
              <p:cNvSpPr/>
              <p:nvPr/>
            </p:nvSpPr>
            <p:spPr>
              <a:xfrm>
                <a:off x="84757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7"/>
              <p:cNvSpPr/>
              <p:nvPr/>
            </p:nvSpPr>
            <p:spPr>
              <a:xfrm>
                <a:off x="83131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7"/>
              <p:cNvSpPr/>
              <p:nvPr/>
            </p:nvSpPr>
            <p:spPr>
              <a:xfrm>
                <a:off x="81506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>
                <a:off x="79880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>
                <a:off x="78254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7"/>
              <p:cNvSpPr/>
              <p:nvPr/>
            </p:nvSpPr>
            <p:spPr>
              <a:xfrm>
                <a:off x="76629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7"/>
              <p:cNvSpPr/>
              <p:nvPr/>
            </p:nvSpPr>
            <p:spPr>
              <a:xfrm>
                <a:off x="91260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89634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>
                <a:off x="88008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>
                <a:off x="86383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84757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7"/>
              <p:cNvSpPr/>
              <p:nvPr/>
            </p:nvSpPr>
            <p:spPr>
              <a:xfrm>
                <a:off x="83131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7"/>
              <p:cNvSpPr/>
              <p:nvPr/>
            </p:nvSpPr>
            <p:spPr>
              <a:xfrm>
                <a:off x="81506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7"/>
              <p:cNvSpPr/>
              <p:nvPr/>
            </p:nvSpPr>
            <p:spPr>
              <a:xfrm>
                <a:off x="79880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>
                <a:off x="78254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89634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88008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86383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84757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83131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7"/>
              <p:cNvSpPr/>
              <p:nvPr/>
            </p:nvSpPr>
            <p:spPr>
              <a:xfrm>
                <a:off x="81506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7"/>
              <p:cNvSpPr/>
              <p:nvPr/>
            </p:nvSpPr>
            <p:spPr>
              <a:xfrm>
                <a:off x="79880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7"/>
              <p:cNvSpPr/>
              <p:nvPr/>
            </p:nvSpPr>
            <p:spPr>
              <a:xfrm>
                <a:off x="88008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86383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84757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8313192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8150625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7988058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78254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76629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91260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89634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88008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8638325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8475758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8313192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8150625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>
                <a:off x="7988058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>
                <a:off x="78254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7"/>
              <p:cNvSpPr/>
              <p:nvPr/>
            </p:nvSpPr>
            <p:spPr>
              <a:xfrm>
                <a:off x="89634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88008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8638325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84757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83131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81506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79880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88008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86383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84757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8313192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81506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86383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8475758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8313192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81506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86383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8475758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80" name="Google Shape;980;p17"/>
            <p:cNvCxnSpPr/>
            <p:nvPr/>
          </p:nvCxnSpPr>
          <p:spPr>
            <a:xfrm>
              <a:off x="-100050" y="147525"/>
              <a:ext cx="934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17"/>
            <p:cNvCxnSpPr/>
            <p:nvPr/>
          </p:nvCxnSpPr>
          <p:spPr>
            <a:xfrm>
              <a:off x="8994150" y="-31800"/>
              <a:ext cx="0" cy="52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8" name="Google Shape;1348;p24"/>
          <p:cNvPicPr preferRelativeResize="0"/>
          <p:nvPr/>
        </p:nvPicPr>
        <p:blipFill rotWithShape="1">
          <a:blip r:embed="rId2">
            <a:alphaModFix amt="10000"/>
          </a:blip>
          <a:srcRect t="10790" b="484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9" name="Google Shape;1349;p24"/>
          <p:cNvGrpSpPr/>
          <p:nvPr/>
        </p:nvGrpSpPr>
        <p:grpSpPr>
          <a:xfrm>
            <a:off x="-614555" y="-31800"/>
            <a:ext cx="9858605" cy="5781259"/>
            <a:chOff x="-614555" y="-31800"/>
            <a:chExt cx="9858605" cy="5781259"/>
          </a:xfrm>
        </p:grpSpPr>
        <p:cxnSp>
          <p:nvCxnSpPr>
            <p:cNvPr id="1350" name="Google Shape;1350;p24"/>
            <p:cNvCxnSpPr/>
            <p:nvPr/>
          </p:nvCxnSpPr>
          <p:spPr>
            <a:xfrm>
              <a:off x="150900" y="-31800"/>
              <a:ext cx="0" cy="52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24"/>
            <p:cNvCxnSpPr/>
            <p:nvPr/>
          </p:nvCxnSpPr>
          <p:spPr>
            <a:xfrm>
              <a:off x="-100050" y="4995950"/>
              <a:ext cx="934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2" name="Google Shape;1352;p24"/>
            <p:cNvGrpSpPr/>
            <p:nvPr/>
          </p:nvGrpSpPr>
          <p:grpSpPr>
            <a:xfrm rot="10800000">
              <a:off x="-614555" y="4247134"/>
              <a:ext cx="1528800" cy="1502325"/>
              <a:chOff x="7662925" y="3847375"/>
              <a:chExt cx="1528800" cy="1502325"/>
            </a:xfrm>
          </p:grpSpPr>
          <p:sp>
            <p:nvSpPr>
              <p:cNvPr id="1353" name="Google Shape;1353;p24"/>
              <p:cNvSpPr/>
              <p:nvPr/>
            </p:nvSpPr>
            <p:spPr>
              <a:xfrm>
                <a:off x="8313192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4"/>
              <p:cNvSpPr/>
              <p:nvPr/>
            </p:nvSpPr>
            <p:spPr>
              <a:xfrm>
                <a:off x="8150625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4"/>
              <p:cNvSpPr/>
              <p:nvPr/>
            </p:nvSpPr>
            <p:spPr>
              <a:xfrm>
                <a:off x="79880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4"/>
              <p:cNvSpPr/>
              <p:nvPr/>
            </p:nvSpPr>
            <p:spPr>
              <a:xfrm>
                <a:off x="78254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4"/>
              <p:cNvSpPr/>
              <p:nvPr/>
            </p:nvSpPr>
            <p:spPr>
              <a:xfrm>
                <a:off x="76629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4"/>
              <p:cNvSpPr/>
              <p:nvPr/>
            </p:nvSpPr>
            <p:spPr>
              <a:xfrm>
                <a:off x="8313192" y="4645488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4"/>
              <p:cNvSpPr/>
              <p:nvPr/>
            </p:nvSpPr>
            <p:spPr>
              <a:xfrm>
                <a:off x="8150625" y="4645488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4"/>
              <p:cNvSpPr/>
              <p:nvPr/>
            </p:nvSpPr>
            <p:spPr>
              <a:xfrm>
                <a:off x="79880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4"/>
              <p:cNvSpPr/>
              <p:nvPr/>
            </p:nvSpPr>
            <p:spPr>
              <a:xfrm>
                <a:off x="78254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4"/>
              <p:cNvSpPr/>
              <p:nvPr/>
            </p:nvSpPr>
            <p:spPr>
              <a:xfrm>
                <a:off x="76629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4"/>
              <p:cNvSpPr/>
              <p:nvPr/>
            </p:nvSpPr>
            <p:spPr>
              <a:xfrm>
                <a:off x="91260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4"/>
              <p:cNvSpPr/>
              <p:nvPr/>
            </p:nvSpPr>
            <p:spPr>
              <a:xfrm>
                <a:off x="89634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4"/>
              <p:cNvSpPr/>
              <p:nvPr/>
            </p:nvSpPr>
            <p:spPr>
              <a:xfrm>
                <a:off x="88008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4"/>
              <p:cNvSpPr/>
              <p:nvPr/>
            </p:nvSpPr>
            <p:spPr>
              <a:xfrm>
                <a:off x="86383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4"/>
              <p:cNvSpPr/>
              <p:nvPr/>
            </p:nvSpPr>
            <p:spPr>
              <a:xfrm>
                <a:off x="84757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4"/>
              <p:cNvSpPr/>
              <p:nvPr/>
            </p:nvSpPr>
            <p:spPr>
              <a:xfrm>
                <a:off x="91260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4"/>
              <p:cNvSpPr/>
              <p:nvPr/>
            </p:nvSpPr>
            <p:spPr>
              <a:xfrm>
                <a:off x="89634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4"/>
              <p:cNvSpPr/>
              <p:nvPr/>
            </p:nvSpPr>
            <p:spPr>
              <a:xfrm>
                <a:off x="88008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4"/>
              <p:cNvSpPr/>
              <p:nvPr/>
            </p:nvSpPr>
            <p:spPr>
              <a:xfrm>
                <a:off x="86383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4"/>
              <p:cNvSpPr/>
              <p:nvPr/>
            </p:nvSpPr>
            <p:spPr>
              <a:xfrm>
                <a:off x="84757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4"/>
              <p:cNvSpPr/>
              <p:nvPr/>
            </p:nvSpPr>
            <p:spPr>
              <a:xfrm>
                <a:off x="8313192" y="4805113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4"/>
              <p:cNvSpPr/>
              <p:nvPr/>
            </p:nvSpPr>
            <p:spPr>
              <a:xfrm>
                <a:off x="8150625" y="4805113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4"/>
              <p:cNvSpPr/>
              <p:nvPr/>
            </p:nvSpPr>
            <p:spPr>
              <a:xfrm>
                <a:off x="79880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4"/>
              <p:cNvSpPr/>
              <p:nvPr/>
            </p:nvSpPr>
            <p:spPr>
              <a:xfrm>
                <a:off x="78254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4"/>
              <p:cNvSpPr/>
              <p:nvPr/>
            </p:nvSpPr>
            <p:spPr>
              <a:xfrm>
                <a:off x="76629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4"/>
              <p:cNvSpPr/>
              <p:nvPr/>
            </p:nvSpPr>
            <p:spPr>
              <a:xfrm>
                <a:off x="91260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4"/>
              <p:cNvSpPr/>
              <p:nvPr/>
            </p:nvSpPr>
            <p:spPr>
              <a:xfrm>
                <a:off x="89634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4"/>
              <p:cNvSpPr/>
              <p:nvPr/>
            </p:nvSpPr>
            <p:spPr>
              <a:xfrm>
                <a:off x="88008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4"/>
              <p:cNvSpPr/>
              <p:nvPr/>
            </p:nvSpPr>
            <p:spPr>
              <a:xfrm>
                <a:off x="86383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4"/>
              <p:cNvSpPr/>
              <p:nvPr/>
            </p:nvSpPr>
            <p:spPr>
              <a:xfrm>
                <a:off x="84757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4"/>
              <p:cNvSpPr/>
              <p:nvPr/>
            </p:nvSpPr>
            <p:spPr>
              <a:xfrm>
                <a:off x="8313192" y="4964738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4"/>
              <p:cNvSpPr/>
              <p:nvPr/>
            </p:nvSpPr>
            <p:spPr>
              <a:xfrm>
                <a:off x="81506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4"/>
              <p:cNvSpPr/>
              <p:nvPr/>
            </p:nvSpPr>
            <p:spPr>
              <a:xfrm>
                <a:off x="79880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4"/>
              <p:cNvSpPr/>
              <p:nvPr/>
            </p:nvSpPr>
            <p:spPr>
              <a:xfrm>
                <a:off x="78254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4"/>
              <p:cNvSpPr/>
              <p:nvPr/>
            </p:nvSpPr>
            <p:spPr>
              <a:xfrm>
                <a:off x="89634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4"/>
              <p:cNvSpPr/>
              <p:nvPr/>
            </p:nvSpPr>
            <p:spPr>
              <a:xfrm>
                <a:off x="88008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4"/>
              <p:cNvSpPr/>
              <p:nvPr/>
            </p:nvSpPr>
            <p:spPr>
              <a:xfrm>
                <a:off x="86383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4"/>
              <p:cNvSpPr/>
              <p:nvPr/>
            </p:nvSpPr>
            <p:spPr>
              <a:xfrm>
                <a:off x="84757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4"/>
              <p:cNvSpPr/>
              <p:nvPr/>
            </p:nvSpPr>
            <p:spPr>
              <a:xfrm>
                <a:off x="83131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4"/>
              <p:cNvSpPr/>
              <p:nvPr/>
            </p:nvSpPr>
            <p:spPr>
              <a:xfrm>
                <a:off x="81506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4"/>
              <p:cNvSpPr/>
              <p:nvPr/>
            </p:nvSpPr>
            <p:spPr>
              <a:xfrm>
                <a:off x="79880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4"/>
              <p:cNvSpPr/>
              <p:nvPr/>
            </p:nvSpPr>
            <p:spPr>
              <a:xfrm>
                <a:off x="88008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4"/>
              <p:cNvSpPr/>
              <p:nvPr/>
            </p:nvSpPr>
            <p:spPr>
              <a:xfrm>
                <a:off x="86383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4"/>
              <p:cNvSpPr/>
              <p:nvPr/>
            </p:nvSpPr>
            <p:spPr>
              <a:xfrm>
                <a:off x="84757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4"/>
              <p:cNvSpPr/>
              <p:nvPr/>
            </p:nvSpPr>
            <p:spPr>
              <a:xfrm>
                <a:off x="8313192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4"/>
              <p:cNvSpPr/>
              <p:nvPr/>
            </p:nvSpPr>
            <p:spPr>
              <a:xfrm>
                <a:off x="8150625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4"/>
              <p:cNvSpPr/>
              <p:nvPr/>
            </p:nvSpPr>
            <p:spPr>
              <a:xfrm>
                <a:off x="7988058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4"/>
              <p:cNvSpPr/>
              <p:nvPr/>
            </p:nvSpPr>
            <p:spPr>
              <a:xfrm>
                <a:off x="78254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4"/>
              <p:cNvSpPr/>
              <p:nvPr/>
            </p:nvSpPr>
            <p:spPr>
              <a:xfrm>
                <a:off x="76629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4"/>
              <p:cNvSpPr/>
              <p:nvPr/>
            </p:nvSpPr>
            <p:spPr>
              <a:xfrm>
                <a:off x="91260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4"/>
              <p:cNvSpPr/>
              <p:nvPr/>
            </p:nvSpPr>
            <p:spPr>
              <a:xfrm>
                <a:off x="89634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4"/>
              <p:cNvSpPr/>
              <p:nvPr/>
            </p:nvSpPr>
            <p:spPr>
              <a:xfrm>
                <a:off x="88008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4"/>
              <p:cNvSpPr/>
              <p:nvPr/>
            </p:nvSpPr>
            <p:spPr>
              <a:xfrm>
                <a:off x="86383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4"/>
              <p:cNvSpPr/>
              <p:nvPr/>
            </p:nvSpPr>
            <p:spPr>
              <a:xfrm>
                <a:off x="84757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4"/>
              <p:cNvSpPr/>
              <p:nvPr/>
            </p:nvSpPr>
            <p:spPr>
              <a:xfrm>
                <a:off x="8313192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4"/>
              <p:cNvSpPr/>
              <p:nvPr/>
            </p:nvSpPr>
            <p:spPr>
              <a:xfrm>
                <a:off x="8150625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4"/>
              <p:cNvSpPr/>
              <p:nvPr/>
            </p:nvSpPr>
            <p:spPr>
              <a:xfrm>
                <a:off x="7988058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4"/>
              <p:cNvSpPr/>
              <p:nvPr/>
            </p:nvSpPr>
            <p:spPr>
              <a:xfrm>
                <a:off x="78254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4"/>
              <p:cNvSpPr/>
              <p:nvPr/>
            </p:nvSpPr>
            <p:spPr>
              <a:xfrm>
                <a:off x="89634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4"/>
              <p:cNvSpPr/>
              <p:nvPr/>
            </p:nvSpPr>
            <p:spPr>
              <a:xfrm>
                <a:off x="88008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4"/>
              <p:cNvSpPr/>
              <p:nvPr/>
            </p:nvSpPr>
            <p:spPr>
              <a:xfrm>
                <a:off x="8638325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4"/>
              <p:cNvSpPr/>
              <p:nvPr/>
            </p:nvSpPr>
            <p:spPr>
              <a:xfrm>
                <a:off x="84757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4"/>
              <p:cNvSpPr/>
              <p:nvPr/>
            </p:nvSpPr>
            <p:spPr>
              <a:xfrm>
                <a:off x="83131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4"/>
              <p:cNvSpPr/>
              <p:nvPr/>
            </p:nvSpPr>
            <p:spPr>
              <a:xfrm>
                <a:off x="81506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4"/>
              <p:cNvSpPr/>
              <p:nvPr/>
            </p:nvSpPr>
            <p:spPr>
              <a:xfrm>
                <a:off x="79880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4"/>
              <p:cNvSpPr/>
              <p:nvPr/>
            </p:nvSpPr>
            <p:spPr>
              <a:xfrm>
                <a:off x="88008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4"/>
              <p:cNvSpPr/>
              <p:nvPr/>
            </p:nvSpPr>
            <p:spPr>
              <a:xfrm>
                <a:off x="86383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4"/>
              <p:cNvSpPr/>
              <p:nvPr/>
            </p:nvSpPr>
            <p:spPr>
              <a:xfrm>
                <a:off x="84757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4"/>
              <p:cNvSpPr/>
              <p:nvPr/>
            </p:nvSpPr>
            <p:spPr>
              <a:xfrm>
                <a:off x="8313192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4"/>
              <p:cNvSpPr/>
              <p:nvPr/>
            </p:nvSpPr>
            <p:spPr>
              <a:xfrm>
                <a:off x="81506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4"/>
              <p:cNvSpPr/>
              <p:nvPr/>
            </p:nvSpPr>
            <p:spPr>
              <a:xfrm>
                <a:off x="86383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4"/>
              <p:cNvSpPr/>
              <p:nvPr/>
            </p:nvSpPr>
            <p:spPr>
              <a:xfrm>
                <a:off x="8475758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4"/>
              <p:cNvSpPr/>
              <p:nvPr/>
            </p:nvSpPr>
            <p:spPr>
              <a:xfrm>
                <a:off x="8313192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4"/>
              <p:cNvSpPr/>
              <p:nvPr/>
            </p:nvSpPr>
            <p:spPr>
              <a:xfrm>
                <a:off x="81506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4"/>
              <p:cNvSpPr/>
              <p:nvPr/>
            </p:nvSpPr>
            <p:spPr>
              <a:xfrm>
                <a:off x="86383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4"/>
              <p:cNvSpPr/>
              <p:nvPr/>
            </p:nvSpPr>
            <p:spPr>
              <a:xfrm>
                <a:off x="8475758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" name="Google Shape;1430;p25"/>
          <p:cNvPicPr preferRelativeResize="0"/>
          <p:nvPr/>
        </p:nvPicPr>
        <p:blipFill rotWithShape="1">
          <a:blip r:embed="rId2">
            <a:alphaModFix amt="10000"/>
          </a:blip>
          <a:srcRect t="10790" b="484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1" name="Google Shape;1431;p25"/>
          <p:cNvGrpSpPr/>
          <p:nvPr/>
        </p:nvGrpSpPr>
        <p:grpSpPr>
          <a:xfrm>
            <a:off x="-100050" y="-605978"/>
            <a:ext cx="9858595" cy="5781278"/>
            <a:chOff x="-100050" y="-605978"/>
            <a:chExt cx="9858595" cy="5781278"/>
          </a:xfrm>
        </p:grpSpPr>
        <p:grpSp>
          <p:nvGrpSpPr>
            <p:cNvPr id="1432" name="Google Shape;1432;p25"/>
            <p:cNvGrpSpPr/>
            <p:nvPr/>
          </p:nvGrpSpPr>
          <p:grpSpPr>
            <a:xfrm rot="10800000">
              <a:off x="8229745" y="-605978"/>
              <a:ext cx="1528800" cy="1502325"/>
              <a:chOff x="7662925" y="3847375"/>
              <a:chExt cx="1528800" cy="1502325"/>
            </a:xfrm>
          </p:grpSpPr>
          <p:sp>
            <p:nvSpPr>
              <p:cNvPr id="1433" name="Google Shape;1433;p25"/>
              <p:cNvSpPr/>
              <p:nvPr/>
            </p:nvSpPr>
            <p:spPr>
              <a:xfrm>
                <a:off x="8313192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5"/>
              <p:cNvSpPr/>
              <p:nvPr/>
            </p:nvSpPr>
            <p:spPr>
              <a:xfrm>
                <a:off x="8150625" y="448587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5"/>
              <p:cNvSpPr/>
              <p:nvPr/>
            </p:nvSpPr>
            <p:spPr>
              <a:xfrm>
                <a:off x="79880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5"/>
              <p:cNvSpPr/>
              <p:nvPr/>
            </p:nvSpPr>
            <p:spPr>
              <a:xfrm>
                <a:off x="78254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5"/>
              <p:cNvSpPr/>
              <p:nvPr/>
            </p:nvSpPr>
            <p:spPr>
              <a:xfrm>
                <a:off x="76629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5"/>
              <p:cNvSpPr/>
              <p:nvPr/>
            </p:nvSpPr>
            <p:spPr>
              <a:xfrm>
                <a:off x="83131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5"/>
              <p:cNvSpPr/>
              <p:nvPr/>
            </p:nvSpPr>
            <p:spPr>
              <a:xfrm>
                <a:off x="81506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5"/>
              <p:cNvSpPr/>
              <p:nvPr/>
            </p:nvSpPr>
            <p:spPr>
              <a:xfrm>
                <a:off x="79880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5"/>
              <p:cNvSpPr/>
              <p:nvPr/>
            </p:nvSpPr>
            <p:spPr>
              <a:xfrm>
                <a:off x="78254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5"/>
              <p:cNvSpPr/>
              <p:nvPr/>
            </p:nvSpPr>
            <p:spPr>
              <a:xfrm>
                <a:off x="76629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5"/>
              <p:cNvSpPr/>
              <p:nvPr/>
            </p:nvSpPr>
            <p:spPr>
              <a:xfrm>
                <a:off x="91260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5"/>
              <p:cNvSpPr/>
              <p:nvPr/>
            </p:nvSpPr>
            <p:spPr>
              <a:xfrm>
                <a:off x="89634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5"/>
              <p:cNvSpPr/>
              <p:nvPr/>
            </p:nvSpPr>
            <p:spPr>
              <a:xfrm>
                <a:off x="88008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5"/>
              <p:cNvSpPr/>
              <p:nvPr/>
            </p:nvSpPr>
            <p:spPr>
              <a:xfrm>
                <a:off x="86383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5"/>
              <p:cNvSpPr/>
              <p:nvPr/>
            </p:nvSpPr>
            <p:spPr>
              <a:xfrm>
                <a:off x="84757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5"/>
              <p:cNvSpPr/>
              <p:nvPr/>
            </p:nvSpPr>
            <p:spPr>
              <a:xfrm>
                <a:off x="91260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5"/>
              <p:cNvSpPr/>
              <p:nvPr/>
            </p:nvSpPr>
            <p:spPr>
              <a:xfrm>
                <a:off x="89634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5"/>
              <p:cNvSpPr/>
              <p:nvPr/>
            </p:nvSpPr>
            <p:spPr>
              <a:xfrm>
                <a:off x="88008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5"/>
              <p:cNvSpPr/>
              <p:nvPr/>
            </p:nvSpPr>
            <p:spPr>
              <a:xfrm>
                <a:off x="86383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5"/>
              <p:cNvSpPr/>
              <p:nvPr/>
            </p:nvSpPr>
            <p:spPr>
              <a:xfrm>
                <a:off x="84757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5"/>
              <p:cNvSpPr/>
              <p:nvPr/>
            </p:nvSpPr>
            <p:spPr>
              <a:xfrm>
                <a:off x="83131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5"/>
              <p:cNvSpPr/>
              <p:nvPr/>
            </p:nvSpPr>
            <p:spPr>
              <a:xfrm>
                <a:off x="81506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5"/>
              <p:cNvSpPr/>
              <p:nvPr/>
            </p:nvSpPr>
            <p:spPr>
              <a:xfrm>
                <a:off x="79880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5"/>
              <p:cNvSpPr/>
              <p:nvPr/>
            </p:nvSpPr>
            <p:spPr>
              <a:xfrm>
                <a:off x="78254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5"/>
              <p:cNvSpPr/>
              <p:nvPr/>
            </p:nvSpPr>
            <p:spPr>
              <a:xfrm>
                <a:off x="76629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5"/>
              <p:cNvSpPr/>
              <p:nvPr/>
            </p:nvSpPr>
            <p:spPr>
              <a:xfrm>
                <a:off x="91260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5"/>
              <p:cNvSpPr/>
              <p:nvPr/>
            </p:nvSpPr>
            <p:spPr>
              <a:xfrm>
                <a:off x="89634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5"/>
              <p:cNvSpPr/>
              <p:nvPr/>
            </p:nvSpPr>
            <p:spPr>
              <a:xfrm>
                <a:off x="88008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5"/>
              <p:cNvSpPr/>
              <p:nvPr/>
            </p:nvSpPr>
            <p:spPr>
              <a:xfrm>
                <a:off x="86383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5"/>
              <p:cNvSpPr/>
              <p:nvPr/>
            </p:nvSpPr>
            <p:spPr>
              <a:xfrm>
                <a:off x="84757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5"/>
              <p:cNvSpPr/>
              <p:nvPr/>
            </p:nvSpPr>
            <p:spPr>
              <a:xfrm>
                <a:off x="83131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5"/>
              <p:cNvSpPr/>
              <p:nvPr/>
            </p:nvSpPr>
            <p:spPr>
              <a:xfrm>
                <a:off x="81506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5"/>
              <p:cNvSpPr/>
              <p:nvPr/>
            </p:nvSpPr>
            <p:spPr>
              <a:xfrm>
                <a:off x="79880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5"/>
              <p:cNvSpPr/>
              <p:nvPr/>
            </p:nvSpPr>
            <p:spPr>
              <a:xfrm>
                <a:off x="78254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5"/>
              <p:cNvSpPr/>
              <p:nvPr/>
            </p:nvSpPr>
            <p:spPr>
              <a:xfrm>
                <a:off x="89634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5"/>
              <p:cNvSpPr/>
              <p:nvPr/>
            </p:nvSpPr>
            <p:spPr>
              <a:xfrm>
                <a:off x="88008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5"/>
              <p:cNvSpPr/>
              <p:nvPr/>
            </p:nvSpPr>
            <p:spPr>
              <a:xfrm>
                <a:off x="86383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5"/>
              <p:cNvSpPr/>
              <p:nvPr/>
            </p:nvSpPr>
            <p:spPr>
              <a:xfrm>
                <a:off x="84757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5"/>
              <p:cNvSpPr/>
              <p:nvPr/>
            </p:nvSpPr>
            <p:spPr>
              <a:xfrm>
                <a:off x="83131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5"/>
              <p:cNvSpPr/>
              <p:nvPr/>
            </p:nvSpPr>
            <p:spPr>
              <a:xfrm>
                <a:off x="81506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5"/>
              <p:cNvSpPr/>
              <p:nvPr/>
            </p:nvSpPr>
            <p:spPr>
              <a:xfrm>
                <a:off x="79880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5"/>
              <p:cNvSpPr/>
              <p:nvPr/>
            </p:nvSpPr>
            <p:spPr>
              <a:xfrm>
                <a:off x="88008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5"/>
              <p:cNvSpPr/>
              <p:nvPr/>
            </p:nvSpPr>
            <p:spPr>
              <a:xfrm>
                <a:off x="86383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5"/>
              <p:cNvSpPr/>
              <p:nvPr/>
            </p:nvSpPr>
            <p:spPr>
              <a:xfrm>
                <a:off x="84757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5"/>
              <p:cNvSpPr/>
              <p:nvPr/>
            </p:nvSpPr>
            <p:spPr>
              <a:xfrm>
                <a:off x="8313192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5"/>
              <p:cNvSpPr/>
              <p:nvPr/>
            </p:nvSpPr>
            <p:spPr>
              <a:xfrm>
                <a:off x="8150625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5"/>
              <p:cNvSpPr/>
              <p:nvPr/>
            </p:nvSpPr>
            <p:spPr>
              <a:xfrm>
                <a:off x="7988058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5"/>
              <p:cNvSpPr/>
              <p:nvPr/>
            </p:nvSpPr>
            <p:spPr>
              <a:xfrm>
                <a:off x="78254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5"/>
              <p:cNvSpPr/>
              <p:nvPr/>
            </p:nvSpPr>
            <p:spPr>
              <a:xfrm>
                <a:off x="76629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5"/>
              <p:cNvSpPr/>
              <p:nvPr/>
            </p:nvSpPr>
            <p:spPr>
              <a:xfrm>
                <a:off x="91260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5"/>
              <p:cNvSpPr/>
              <p:nvPr/>
            </p:nvSpPr>
            <p:spPr>
              <a:xfrm>
                <a:off x="89634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5"/>
              <p:cNvSpPr/>
              <p:nvPr/>
            </p:nvSpPr>
            <p:spPr>
              <a:xfrm>
                <a:off x="88008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5"/>
              <p:cNvSpPr/>
              <p:nvPr/>
            </p:nvSpPr>
            <p:spPr>
              <a:xfrm>
                <a:off x="8638325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5"/>
              <p:cNvSpPr/>
              <p:nvPr/>
            </p:nvSpPr>
            <p:spPr>
              <a:xfrm>
                <a:off x="8475758" y="4326250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5"/>
              <p:cNvSpPr/>
              <p:nvPr/>
            </p:nvSpPr>
            <p:spPr>
              <a:xfrm>
                <a:off x="8313192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5"/>
              <p:cNvSpPr/>
              <p:nvPr/>
            </p:nvSpPr>
            <p:spPr>
              <a:xfrm>
                <a:off x="8150625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5"/>
              <p:cNvSpPr/>
              <p:nvPr/>
            </p:nvSpPr>
            <p:spPr>
              <a:xfrm>
                <a:off x="7988058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5"/>
              <p:cNvSpPr/>
              <p:nvPr/>
            </p:nvSpPr>
            <p:spPr>
              <a:xfrm>
                <a:off x="78254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5"/>
              <p:cNvSpPr/>
              <p:nvPr/>
            </p:nvSpPr>
            <p:spPr>
              <a:xfrm>
                <a:off x="89634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5"/>
              <p:cNvSpPr/>
              <p:nvPr/>
            </p:nvSpPr>
            <p:spPr>
              <a:xfrm>
                <a:off x="88008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5"/>
              <p:cNvSpPr/>
              <p:nvPr/>
            </p:nvSpPr>
            <p:spPr>
              <a:xfrm>
                <a:off x="8638325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5"/>
              <p:cNvSpPr/>
              <p:nvPr/>
            </p:nvSpPr>
            <p:spPr>
              <a:xfrm>
                <a:off x="8475758" y="4166625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5"/>
              <p:cNvSpPr/>
              <p:nvPr/>
            </p:nvSpPr>
            <p:spPr>
              <a:xfrm>
                <a:off x="83131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5"/>
              <p:cNvSpPr/>
              <p:nvPr/>
            </p:nvSpPr>
            <p:spPr>
              <a:xfrm>
                <a:off x="81506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5"/>
              <p:cNvSpPr/>
              <p:nvPr/>
            </p:nvSpPr>
            <p:spPr>
              <a:xfrm>
                <a:off x="79880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5"/>
              <p:cNvSpPr/>
              <p:nvPr/>
            </p:nvSpPr>
            <p:spPr>
              <a:xfrm>
                <a:off x="88008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5"/>
              <p:cNvSpPr/>
              <p:nvPr/>
            </p:nvSpPr>
            <p:spPr>
              <a:xfrm>
                <a:off x="86383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5"/>
              <p:cNvSpPr/>
              <p:nvPr/>
            </p:nvSpPr>
            <p:spPr>
              <a:xfrm>
                <a:off x="84757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5"/>
              <p:cNvSpPr/>
              <p:nvPr/>
            </p:nvSpPr>
            <p:spPr>
              <a:xfrm>
                <a:off x="8313192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5"/>
              <p:cNvSpPr/>
              <p:nvPr/>
            </p:nvSpPr>
            <p:spPr>
              <a:xfrm>
                <a:off x="81506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5"/>
              <p:cNvSpPr/>
              <p:nvPr/>
            </p:nvSpPr>
            <p:spPr>
              <a:xfrm>
                <a:off x="86383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5"/>
              <p:cNvSpPr/>
              <p:nvPr/>
            </p:nvSpPr>
            <p:spPr>
              <a:xfrm>
                <a:off x="8475758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5"/>
              <p:cNvSpPr/>
              <p:nvPr/>
            </p:nvSpPr>
            <p:spPr>
              <a:xfrm>
                <a:off x="8313192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5"/>
              <p:cNvSpPr/>
              <p:nvPr/>
            </p:nvSpPr>
            <p:spPr>
              <a:xfrm>
                <a:off x="81506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5"/>
              <p:cNvSpPr/>
              <p:nvPr/>
            </p:nvSpPr>
            <p:spPr>
              <a:xfrm>
                <a:off x="86383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5"/>
              <p:cNvSpPr/>
              <p:nvPr/>
            </p:nvSpPr>
            <p:spPr>
              <a:xfrm>
                <a:off x="8475758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09" name="Google Shape;1509;p25"/>
            <p:cNvCxnSpPr/>
            <p:nvPr/>
          </p:nvCxnSpPr>
          <p:spPr>
            <a:xfrm>
              <a:off x="-100050" y="147525"/>
              <a:ext cx="934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0" name="Google Shape;1510;p25"/>
            <p:cNvCxnSpPr/>
            <p:nvPr/>
          </p:nvCxnSpPr>
          <p:spPr>
            <a:xfrm>
              <a:off x="8994150" y="-31800"/>
              <a:ext cx="0" cy="52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62" r:id="rId6"/>
    <p:sldLayoutId id="2147483663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31"/>
          <p:cNvSpPr txBox="1">
            <a:spLocks noGrp="1"/>
          </p:cNvSpPr>
          <p:nvPr>
            <p:ph type="ctrTitle"/>
          </p:nvPr>
        </p:nvSpPr>
        <p:spPr>
          <a:xfrm>
            <a:off x="713100" y="958625"/>
            <a:ext cx="6475500" cy="16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NLP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Topic </a:t>
            </a:r>
            <a:r>
              <a:rPr lang="en-GB" sz="2000" dirty="0" err="1">
                <a:solidFill>
                  <a:schemeClr val="tx1"/>
                </a:solidFill>
              </a:rPr>
              <a:t>Modeling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>
                <a:solidFill>
                  <a:schemeClr val="tx1"/>
                </a:solidFill>
              </a:rPr>
              <a:t>of Amazon Reviews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1686" name="Google Shape;1686;p31"/>
          <p:cNvSpPr txBox="1">
            <a:spLocks noGrp="1"/>
          </p:cNvSpPr>
          <p:nvPr>
            <p:ph type="subTitle" idx="1"/>
          </p:nvPr>
        </p:nvSpPr>
        <p:spPr>
          <a:xfrm>
            <a:off x="713100" y="2814122"/>
            <a:ext cx="20082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28.09.2023</a:t>
            </a:r>
            <a:endParaRPr dirty="0"/>
          </a:p>
        </p:txBody>
      </p:sp>
      <p:grpSp>
        <p:nvGrpSpPr>
          <p:cNvPr id="1687" name="Google Shape;1687;p31"/>
          <p:cNvGrpSpPr/>
          <p:nvPr/>
        </p:nvGrpSpPr>
        <p:grpSpPr>
          <a:xfrm>
            <a:off x="0" y="-55200"/>
            <a:ext cx="9344100" cy="5207100"/>
            <a:chOff x="0" y="-55200"/>
            <a:chExt cx="9344100" cy="5207100"/>
          </a:xfrm>
        </p:grpSpPr>
        <p:cxnSp>
          <p:nvCxnSpPr>
            <p:cNvPr id="1688" name="Google Shape;1688;p31"/>
            <p:cNvCxnSpPr/>
            <p:nvPr/>
          </p:nvCxnSpPr>
          <p:spPr>
            <a:xfrm>
              <a:off x="7979325" y="-55200"/>
              <a:ext cx="0" cy="52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9" name="Google Shape;1689;p31"/>
            <p:cNvCxnSpPr/>
            <p:nvPr/>
          </p:nvCxnSpPr>
          <p:spPr>
            <a:xfrm>
              <a:off x="0" y="4033313"/>
              <a:ext cx="9344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90" name="Google Shape;1690;p31"/>
            <p:cNvGrpSpPr/>
            <p:nvPr/>
          </p:nvGrpSpPr>
          <p:grpSpPr>
            <a:xfrm>
              <a:off x="7214925" y="3282138"/>
              <a:ext cx="1528800" cy="1502325"/>
              <a:chOff x="7662925" y="3847375"/>
              <a:chExt cx="1528800" cy="1502325"/>
            </a:xfrm>
          </p:grpSpPr>
          <p:sp>
            <p:nvSpPr>
              <p:cNvPr id="1691" name="Google Shape;1691;p31"/>
              <p:cNvSpPr/>
              <p:nvPr/>
            </p:nvSpPr>
            <p:spPr>
              <a:xfrm>
                <a:off x="83131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1"/>
              <p:cNvSpPr/>
              <p:nvPr/>
            </p:nvSpPr>
            <p:spPr>
              <a:xfrm>
                <a:off x="81506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1"/>
              <p:cNvSpPr/>
              <p:nvPr/>
            </p:nvSpPr>
            <p:spPr>
              <a:xfrm>
                <a:off x="79880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1"/>
              <p:cNvSpPr/>
              <p:nvPr/>
            </p:nvSpPr>
            <p:spPr>
              <a:xfrm>
                <a:off x="78254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1"/>
              <p:cNvSpPr/>
              <p:nvPr/>
            </p:nvSpPr>
            <p:spPr>
              <a:xfrm>
                <a:off x="76629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1"/>
              <p:cNvSpPr/>
              <p:nvPr/>
            </p:nvSpPr>
            <p:spPr>
              <a:xfrm>
                <a:off x="8313192" y="4645488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1"/>
              <p:cNvSpPr/>
              <p:nvPr/>
            </p:nvSpPr>
            <p:spPr>
              <a:xfrm>
                <a:off x="8150625" y="4645488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1"/>
              <p:cNvSpPr/>
              <p:nvPr/>
            </p:nvSpPr>
            <p:spPr>
              <a:xfrm>
                <a:off x="79880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1"/>
              <p:cNvSpPr/>
              <p:nvPr/>
            </p:nvSpPr>
            <p:spPr>
              <a:xfrm>
                <a:off x="7825492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1"/>
              <p:cNvSpPr/>
              <p:nvPr/>
            </p:nvSpPr>
            <p:spPr>
              <a:xfrm>
                <a:off x="76629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1"/>
              <p:cNvSpPr/>
              <p:nvPr/>
            </p:nvSpPr>
            <p:spPr>
              <a:xfrm>
                <a:off x="91260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1"/>
              <p:cNvSpPr/>
              <p:nvPr/>
            </p:nvSpPr>
            <p:spPr>
              <a:xfrm>
                <a:off x="89634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1"/>
              <p:cNvSpPr/>
              <p:nvPr/>
            </p:nvSpPr>
            <p:spPr>
              <a:xfrm>
                <a:off x="8800892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1"/>
              <p:cNvSpPr/>
              <p:nvPr/>
            </p:nvSpPr>
            <p:spPr>
              <a:xfrm>
                <a:off x="8638325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1"/>
              <p:cNvSpPr/>
              <p:nvPr/>
            </p:nvSpPr>
            <p:spPr>
              <a:xfrm>
                <a:off x="8475758" y="44858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1"/>
              <p:cNvSpPr/>
              <p:nvPr/>
            </p:nvSpPr>
            <p:spPr>
              <a:xfrm>
                <a:off x="9126025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1"/>
              <p:cNvSpPr/>
              <p:nvPr/>
            </p:nvSpPr>
            <p:spPr>
              <a:xfrm>
                <a:off x="8963458" y="464548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1"/>
              <p:cNvSpPr/>
              <p:nvPr/>
            </p:nvSpPr>
            <p:spPr>
              <a:xfrm>
                <a:off x="8800892" y="4645488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1"/>
              <p:cNvSpPr/>
              <p:nvPr/>
            </p:nvSpPr>
            <p:spPr>
              <a:xfrm>
                <a:off x="8638325" y="4645488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1"/>
              <p:cNvSpPr/>
              <p:nvPr/>
            </p:nvSpPr>
            <p:spPr>
              <a:xfrm>
                <a:off x="8475702" y="4645487"/>
                <a:ext cx="65700" cy="66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1"/>
              <p:cNvSpPr/>
              <p:nvPr/>
            </p:nvSpPr>
            <p:spPr>
              <a:xfrm>
                <a:off x="8313192" y="4805113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1"/>
              <p:cNvSpPr/>
              <p:nvPr/>
            </p:nvSpPr>
            <p:spPr>
              <a:xfrm>
                <a:off x="8150625" y="4805113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1"/>
              <p:cNvSpPr/>
              <p:nvPr/>
            </p:nvSpPr>
            <p:spPr>
              <a:xfrm>
                <a:off x="79880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1"/>
              <p:cNvSpPr/>
              <p:nvPr/>
            </p:nvSpPr>
            <p:spPr>
              <a:xfrm>
                <a:off x="7825492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1"/>
              <p:cNvSpPr/>
              <p:nvPr/>
            </p:nvSpPr>
            <p:spPr>
              <a:xfrm>
                <a:off x="76629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1"/>
              <p:cNvSpPr/>
              <p:nvPr/>
            </p:nvSpPr>
            <p:spPr>
              <a:xfrm>
                <a:off x="9126025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1"/>
              <p:cNvSpPr/>
              <p:nvPr/>
            </p:nvSpPr>
            <p:spPr>
              <a:xfrm>
                <a:off x="8963458" y="480511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1"/>
              <p:cNvSpPr/>
              <p:nvPr/>
            </p:nvSpPr>
            <p:spPr>
              <a:xfrm>
                <a:off x="8800892" y="4805113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1"/>
              <p:cNvSpPr/>
              <p:nvPr/>
            </p:nvSpPr>
            <p:spPr>
              <a:xfrm>
                <a:off x="8638325" y="4805113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1"/>
              <p:cNvSpPr/>
              <p:nvPr/>
            </p:nvSpPr>
            <p:spPr>
              <a:xfrm>
                <a:off x="8475758" y="4805113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1"/>
              <p:cNvSpPr/>
              <p:nvPr/>
            </p:nvSpPr>
            <p:spPr>
              <a:xfrm>
                <a:off x="83131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1"/>
              <p:cNvSpPr/>
              <p:nvPr/>
            </p:nvSpPr>
            <p:spPr>
              <a:xfrm>
                <a:off x="8150625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1"/>
              <p:cNvSpPr/>
              <p:nvPr/>
            </p:nvSpPr>
            <p:spPr>
              <a:xfrm>
                <a:off x="79880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1"/>
              <p:cNvSpPr/>
              <p:nvPr/>
            </p:nvSpPr>
            <p:spPr>
              <a:xfrm>
                <a:off x="7825492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1"/>
              <p:cNvSpPr/>
              <p:nvPr/>
            </p:nvSpPr>
            <p:spPr>
              <a:xfrm>
                <a:off x="8963458" y="4964738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1"/>
              <p:cNvSpPr/>
              <p:nvPr/>
            </p:nvSpPr>
            <p:spPr>
              <a:xfrm>
                <a:off x="8800892" y="4964738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1"/>
              <p:cNvSpPr/>
              <p:nvPr/>
            </p:nvSpPr>
            <p:spPr>
              <a:xfrm>
                <a:off x="8638325" y="4964738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1"/>
              <p:cNvSpPr/>
              <p:nvPr/>
            </p:nvSpPr>
            <p:spPr>
              <a:xfrm>
                <a:off x="8475758" y="4964738"/>
                <a:ext cx="65700" cy="6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1"/>
              <p:cNvSpPr/>
              <p:nvPr/>
            </p:nvSpPr>
            <p:spPr>
              <a:xfrm>
                <a:off x="83131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1"/>
              <p:cNvSpPr/>
              <p:nvPr/>
            </p:nvSpPr>
            <p:spPr>
              <a:xfrm>
                <a:off x="81506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1"/>
              <p:cNvSpPr/>
              <p:nvPr/>
            </p:nvSpPr>
            <p:spPr>
              <a:xfrm>
                <a:off x="79880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1"/>
              <p:cNvSpPr/>
              <p:nvPr/>
            </p:nvSpPr>
            <p:spPr>
              <a:xfrm>
                <a:off x="8800892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1"/>
              <p:cNvSpPr/>
              <p:nvPr/>
            </p:nvSpPr>
            <p:spPr>
              <a:xfrm>
                <a:off x="8638325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1"/>
              <p:cNvSpPr/>
              <p:nvPr/>
            </p:nvSpPr>
            <p:spPr>
              <a:xfrm>
                <a:off x="8475758" y="5124363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1"/>
              <p:cNvSpPr/>
              <p:nvPr/>
            </p:nvSpPr>
            <p:spPr>
              <a:xfrm>
                <a:off x="83131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1"/>
              <p:cNvSpPr/>
              <p:nvPr/>
            </p:nvSpPr>
            <p:spPr>
              <a:xfrm>
                <a:off x="81506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1"/>
              <p:cNvSpPr/>
              <p:nvPr/>
            </p:nvSpPr>
            <p:spPr>
              <a:xfrm>
                <a:off x="79880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1"/>
              <p:cNvSpPr/>
              <p:nvPr/>
            </p:nvSpPr>
            <p:spPr>
              <a:xfrm>
                <a:off x="78254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1"/>
              <p:cNvSpPr/>
              <p:nvPr/>
            </p:nvSpPr>
            <p:spPr>
              <a:xfrm>
                <a:off x="76629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1"/>
              <p:cNvSpPr/>
              <p:nvPr/>
            </p:nvSpPr>
            <p:spPr>
              <a:xfrm>
                <a:off x="91260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1"/>
              <p:cNvSpPr/>
              <p:nvPr/>
            </p:nvSpPr>
            <p:spPr>
              <a:xfrm>
                <a:off x="89634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1"/>
              <p:cNvSpPr/>
              <p:nvPr/>
            </p:nvSpPr>
            <p:spPr>
              <a:xfrm>
                <a:off x="8800892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1"/>
              <p:cNvSpPr/>
              <p:nvPr/>
            </p:nvSpPr>
            <p:spPr>
              <a:xfrm>
                <a:off x="8638325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1"/>
              <p:cNvSpPr/>
              <p:nvPr/>
            </p:nvSpPr>
            <p:spPr>
              <a:xfrm>
                <a:off x="8475758" y="432625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1"/>
              <p:cNvSpPr/>
              <p:nvPr/>
            </p:nvSpPr>
            <p:spPr>
              <a:xfrm>
                <a:off x="83131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1"/>
              <p:cNvSpPr/>
              <p:nvPr/>
            </p:nvSpPr>
            <p:spPr>
              <a:xfrm>
                <a:off x="8150625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1"/>
              <p:cNvSpPr/>
              <p:nvPr/>
            </p:nvSpPr>
            <p:spPr>
              <a:xfrm>
                <a:off x="79880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1"/>
              <p:cNvSpPr/>
              <p:nvPr/>
            </p:nvSpPr>
            <p:spPr>
              <a:xfrm>
                <a:off x="78254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1"/>
              <p:cNvSpPr/>
              <p:nvPr/>
            </p:nvSpPr>
            <p:spPr>
              <a:xfrm>
                <a:off x="89634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1"/>
              <p:cNvSpPr/>
              <p:nvPr/>
            </p:nvSpPr>
            <p:spPr>
              <a:xfrm>
                <a:off x="8800892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1"/>
              <p:cNvSpPr/>
              <p:nvPr/>
            </p:nvSpPr>
            <p:spPr>
              <a:xfrm>
                <a:off x="8638325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1"/>
              <p:cNvSpPr/>
              <p:nvPr/>
            </p:nvSpPr>
            <p:spPr>
              <a:xfrm>
                <a:off x="8475758" y="416662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1"/>
              <p:cNvSpPr/>
              <p:nvPr/>
            </p:nvSpPr>
            <p:spPr>
              <a:xfrm>
                <a:off x="83131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1"/>
              <p:cNvSpPr/>
              <p:nvPr/>
            </p:nvSpPr>
            <p:spPr>
              <a:xfrm>
                <a:off x="81506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1"/>
              <p:cNvSpPr/>
              <p:nvPr/>
            </p:nvSpPr>
            <p:spPr>
              <a:xfrm>
                <a:off x="79880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1"/>
              <p:cNvSpPr/>
              <p:nvPr/>
            </p:nvSpPr>
            <p:spPr>
              <a:xfrm>
                <a:off x="8800892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1"/>
              <p:cNvSpPr/>
              <p:nvPr/>
            </p:nvSpPr>
            <p:spPr>
              <a:xfrm>
                <a:off x="8638325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1"/>
              <p:cNvSpPr/>
              <p:nvPr/>
            </p:nvSpPr>
            <p:spPr>
              <a:xfrm>
                <a:off x="8475758" y="4007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1"/>
              <p:cNvSpPr/>
              <p:nvPr/>
            </p:nvSpPr>
            <p:spPr>
              <a:xfrm>
                <a:off x="8313192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1"/>
              <p:cNvSpPr/>
              <p:nvPr/>
            </p:nvSpPr>
            <p:spPr>
              <a:xfrm>
                <a:off x="81506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1"/>
              <p:cNvSpPr/>
              <p:nvPr/>
            </p:nvSpPr>
            <p:spPr>
              <a:xfrm>
                <a:off x="8638325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1"/>
              <p:cNvSpPr/>
              <p:nvPr/>
            </p:nvSpPr>
            <p:spPr>
              <a:xfrm>
                <a:off x="8475758" y="3847375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1"/>
              <p:cNvSpPr/>
              <p:nvPr/>
            </p:nvSpPr>
            <p:spPr>
              <a:xfrm>
                <a:off x="8313192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1"/>
              <p:cNvSpPr/>
              <p:nvPr/>
            </p:nvSpPr>
            <p:spPr>
              <a:xfrm>
                <a:off x="81506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1"/>
              <p:cNvSpPr/>
              <p:nvPr/>
            </p:nvSpPr>
            <p:spPr>
              <a:xfrm>
                <a:off x="8638325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1"/>
              <p:cNvSpPr/>
              <p:nvPr/>
            </p:nvSpPr>
            <p:spPr>
              <a:xfrm>
                <a:off x="8475758" y="5284000"/>
                <a:ext cx="65700" cy="65700"/>
              </a:xfrm>
              <a:prstGeom prst="mathMultiply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37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 and Research Question</a:t>
            </a:r>
            <a:endParaRPr b="1" dirty="0"/>
          </a:p>
        </p:txBody>
      </p:sp>
      <p:sp>
        <p:nvSpPr>
          <p:cNvPr id="1901" name="Google Shape;1901;p37"/>
          <p:cNvSpPr txBox="1">
            <a:spLocks noGrp="1"/>
          </p:cNvSpPr>
          <p:nvPr>
            <p:ph type="subTitle" idx="1"/>
          </p:nvPr>
        </p:nvSpPr>
        <p:spPr>
          <a:xfrm>
            <a:off x="720075" y="3403415"/>
            <a:ext cx="7493622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Can topic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modeling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techniques such as LDA (Latent Dirichlet Allocation), NMF (Non-Negative Matrix Factorization), and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BERTopic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be effectively applied to Amazon review data to identify and categorize the prevalent themes and subjects of consumer feedback?</a:t>
            </a:r>
            <a:endParaRPr lang="en-GB" dirty="0"/>
          </a:p>
        </p:txBody>
      </p:sp>
      <p:sp>
        <p:nvSpPr>
          <p:cNvPr id="1904" name="Google Shape;1904;p37"/>
          <p:cNvSpPr txBox="1">
            <a:spLocks noGrp="1"/>
          </p:cNvSpPr>
          <p:nvPr>
            <p:ph type="subTitle" idx="4"/>
          </p:nvPr>
        </p:nvSpPr>
        <p:spPr>
          <a:xfrm>
            <a:off x="720075" y="3084790"/>
            <a:ext cx="2346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RQ1</a:t>
            </a:r>
            <a:endParaRPr dirty="0"/>
          </a:p>
        </p:txBody>
      </p:sp>
      <p:sp>
        <p:nvSpPr>
          <p:cNvPr id="10" name="Google Shape;1901;p37">
            <a:extLst>
              <a:ext uri="{FF2B5EF4-FFF2-40B4-BE49-F238E27FC236}">
                <a16:creationId xmlns:a16="http://schemas.microsoft.com/office/drawing/2014/main" id="{7AE8099E-4365-F5F0-FA36-3903BBE7AC62}"/>
              </a:ext>
            </a:extLst>
          </p:cNvPr>
          <p:cNvSpPr txBox="1">
            <a:spLocks/>
          </p:cNvSpPr>
          <p:nvPr/>
        </p:nvSpPr>
        <p:spPr>
          <a:xfrm>
            <a:off x="720075" y="2003418"/>
            <a:ext cx="7493622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Topic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Modeling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of Amazon Reviews for Software Category</a:t>
            </a:r>
            <a:endParaRPr lang="en-GB" dirty="0"/>
          </a:p>
        </p:txBody>
      </p:sp>
      <p:sp>
        <p:nvSpPr>
          <p:cNvPr id="11" name="Google Shape;1904;p37">
            <a:extLst>
              <a:ext uri="{FF2B5EF4-FFF2-40B4-BE49-F238E27FC236}">
                <a16:creationId xmlns:a16="http://schemas.microsoft.com/office/drawing/2014/main" id="{06D355E3-9E6C-267F-87A7-46EAB2431F0F}"/>
              </a:ext>
            </a:extLst>
          </p:cNvPr>
          <p:cNvSpPr txBox="1">
            <a:spLocks/>
          </p:cNvSpPr>
          <p:nvPr/>
        </p:nvSpPr>
        <p:spPr>
          <a:xfrm>
            <a:off x="720075" y="1684793"/>
            <a:ext cx="23469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GB" dirty="0"/>
              <a:t>Topic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3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b="1" dirty="0"/>
          </a:p>
        </p:txBody>
      </p:sp>
      <p:sp>
        <p:nvSpPr>
          <p:cNvPr id="1913" name="Google Shape;1913;p38"/>
          <p:cNvSpPr txBox="1">
            <a:spLocks noGrp="1"/>
          </p:cNvSpPr>
          <p:nvPr>
            <p:ph type="subTitle" idx="1"/>
          </p:nvPr>
        </p:nvSpPr>
        <p:spPr>
          <a:xfrm>
            <a:off x="900549" y="1893824"/>
            <a:ext cx="7774323" cy="1079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err="1"/>
              <a:t>reviewerID</a:t>
            </a:r>
            <a:r>
              <a:rPr lang="en-GB" dirty="0"/>
              <a:t> - ID of the reviewer, e.g. A2SUAM1J3GNN3B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err="1"/>
              <a:t>asin</a:t>
            </a:r>
            <a:r>
              <a:rPr lang="en-GB" dirty="0"/>
              <a:t> - ID of the product, e.g. 0000013714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err="1"/>
              <a:t>reviewerName</a:t>
            </a:r>
            <a:r>
              <a:rPr lang="en-GB" dirty="0"/>
              <a:t> - name of the reviewer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vote</a:t>
            </a:r>
            <a:r>
              <a:rPr lang="en-GB" dirty="0"/>
              <a:t> - helpful votes of the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style </a:t>
            </a:r>
            <a:r>
              <a:rPr lang="en-GB" dirty="0"/>
              <a:t>- a </a:t>
            </a:r>
            <a:r>
              <a:rPr lang="en-GB" dirty="0" err="1"/>
              <a:t>disctionary</a:t>
            </a:r>
            <a:r>
              <a:rPr lang="en-GB" dirty="0"/>
              <a:t> of the product metadata, e.g., "Format" is "Hardcover"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err="1"/>
              <a:t>reviewText</a:t>
            </a:r>
            <a:r>
              <a:rPr lang="en-GB" dirty="0"/>
              <a:t> - text of the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overall</a:t>
            </a:r>
            <a:r>
              <a:rPr lang="en-GB" dirty="0"/>
              <a:t> - rating of the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summary</a:t>
            </a:r>
            <a:r>
              <a:rPr lang="en-GB" dirty="0"/>
              <a:t> - summary of the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err="1"/>
              <a:t>unixReviewTime</a:t>
            </a:r>
            <a:r>
              <a:rPr lang="en-GB" dirty="0"/>
              <a:t> - time of the review (</a:t>
            </a:r>
            <a:r>
              <a:rPr lang="en-GB" dirty="0" err="1"/>
              <a:t>unix</a:t>
            </a:r>
            <a:r>
              <a:rPr lang="en-GB" dirty="0"/>
              <a:t>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 err="1"/>
              <a:t>reviewTime</a:t>
            </a:r>
            <a:r>
              <a:rPr lang="en-GB" dirty="0"/>
              <a:t> - time of the review (raw)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 dirty="0"/>
              <a:t>image</a:t>
            </a:r>
            <a:r>
              <a:rPr lang="en-GB" dirty="0"/>
              <a:t> - images that users post after they have received the product</a:t>
            </a:r>
          </a:p>
        </p:txBody>
      </p:sp>
      <p:sp>
        <p:nvSpPr>
          <p:cNvPr id="1916" name="Google Shape;1916;p38"/>
          <p:cNvSpPr txBox="1">
            <a:spLocks noGrp="1"/>
          </p:cNvSpPr>
          <p:nvPr>
            <p:ph type="subTitle" idx="5"/>
          </p:nvPr>
        </p:nvSpPr>
        <p:spPr>
          <a:xfrm>
            <a:off x="900550" y="1192696"/>
            <a:ext cx="6716800" cy="788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dirty="0"/>
              <a:t>Amazon Review Data (2018)</a:t>
            </a:r>
          </a:p>
          <a:p>
            <a:pPr marL="0" indent="0"/>
            <a:r>
              <a:rPr lang="en-GB" sz="1100" dirty="0">
                <a:latin typeface="Hind" panose="02000000000000000000" pitchFamily="2" charset="77"/>
                <a:cs typeface="Hind" panose="02000000000000000000" pitchFamily="2" charset="77"/>
              </a:rPr>
              <a:t>Raw review data (34 Gb) - all 233.1 million reviews</a:t>
            </a:r>
          </a:p>
          <a:p>
            <a:pPr marL="0" indent="0"/>
            <a:r>
              <a:rPr lang="en-GB" sz="1100" dirty="0">
                <a:latin typeface="Hind" panose="02000000000000000000" pitchFamily="2" charset="77"/>
                <a:cs typeface="Hind" panose="02000000000000000000" pitchFamily="2" charset="77"/>
              </a:rPr>
              <a:t>Per-category data with the chosen category “Software” includes 459,436 reviews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C0FE-A429-1AB9-8168-D2370D88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Statistical Analysis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754DF37-3A8B-3678-737D-40E0EAE1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6103"/>
            <a:ext cx="7772400" cy="32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4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6847-FB54-0186-86B7-7BD69380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Review</a:t>
            </a:r>
            <a:br>
              <a:rPr lang="en-GB" dirty="0"/>
            </a:br>
            <a:endParaRPr lang="en-AT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791A883C-D9B1-9315-217C-D413EFDA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7" y="1112100"/>
            <a:ext cx="7772400" cy="367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7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3708-410F-79B2-4477-DDB053DB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Expected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DD723-11F7-18AD-2188-8AF3BA696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549" y="1893824"/>
            <a:ext cx="6915583" cy="1032255"/>
          </a:xfrm>
        </p:spPr>
        <p:txBody>
          <a:bodyPr/>
          <a:lstStyle/>
          <a:p>
            <a:r>
              <a:rPr lang="en-GB" dirty="0"/>
              <a:t>For each review, topics that are most relevant will be generated.</a:t>
            </a:r>
          </a:p>
          <a:p>
            <a:r>
              <a:rPr lang="en-GB" dirty="0"/>
              <a:t>This can be represented as a distribution of topics for each review, showing the likelihood or weight</a:t>
            </a:r>
          </a:p>
          <a:p>
            <a:r>
              <a:rPr lang="en-GB" dirty="0"/>
              <a:t>of each topic in that review. (For instance, a review might be 70% related to the "product quality”</a:t>
            </a:r>
          </a:p>
          <a:p>
            <a:r>
              <a:rPr lang="en-GB" dirty="0"/>
              <a:t>topic and 30% related to the  "customer service" topic.</a:t>
            </a:r>
          </a:p>
          <a:p>
            <a:r>
              <a:rPr lang="en-AT" dirty="0"/>
              <a:t>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D821B4-6C9D-CAAF-BF70-E6B1D471DCD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00550" y="3054891"/>
            <a:ext cx="6915582" cy="761400"/>
          </a:xfrm>
        </p:spPr>
        <p:txBody>
          <a:bodyPr/>
          <a:lstStyle/>
          <a:p>
            <a:r>
              <a:rPr lang="en-GB" dirty="0"/>
              <a:t>Word clouds, bar charts, or heatmap visualizations can be used to illustrate the most representative</a:t>
            </a:r>
          </a:p>
          <a:p>
            <a:r>
              <a:rPr lang="en-GB" dirty="0"/>
              <a:t>words in each topic</a:t>
            </a:r>
            <a:endParaRPr lang="en-AT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13E4AC8-6A89-23C5-74E9-92B469A4C1E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AT" dirty="0"/>
              <a:t>Topic Distribution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D5D7857-152F-5A90-AFA7-1FD07319BAB6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900551" y="2736289"/>
            <a:ext cx="3342600" cy="406200"/>
          </a:xfrm>
        </p:spPr>
        <p:txBody>
          <a:bodyPr/>
          <a:lstStyle/>
          <a:p>
            <a:r>
              <a:rPr lang="en-GB" dirty="0"/>
              <a:t>Visualization</a:t>
            </a:r>
            <a:endParaRPr lang="en-AT" dirty="0"/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B1BFB3A6-2823-5F61-EB88-D22225EF5369}"/>
              </a:ext>
            </a:extLst>
          </p:cNvPr>
          <p:cNvSpPr txBox="1">
            <a:spLocks/>
          </p:cNvSpPr>
          <p:nvPr/>
        </p:nvSpPr>
        <p:spPr>
          <a:xfrm>
            <a:off x="900551" y="3945103"/>
            <a:ext cx="6915582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For performance assessment of LDA and NMF, evaluation metrics such as coherence score or topic purity </a:t>
            </a:r>
          </a:p>
          <a:p>
            <a:r>
              <a:rPr lang="en-GB" dirty="0">
                <a:solidFill>
                  <a:srgbClr val="374151"/>
                </a:solidFill>
                <a:latin typeface="Söhne"/>
              </a:rPr>
              <a:t>can be used.</a:t>
            </a:r>
            <a:endParaRPr lang="en-AT" dirty="0"/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F9F06945-5BFF-97EA-503B-046C7F1727AD}"/>
              </a:ext>
            </a:extLst>
          </p:cNvPr>
          <p:cNvSpPr txBox="1">
            <a:spLocks/>
          </p:cNvSpPr>
          <p:nvPr/>
        </p:nvSpPr>
        <p:spPr>
          <a:xfrm>
            <a:off x="900552" y="3626501"/>
            <a:ext cx="3342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GB" dirty="0"/>
              <a:t>Evaluation Metrics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205537131"/>
      </p:ext>
    </p:extLst>
  </p:cSld>
  <p:clrMapOvr>
    <a:masterClrMapping/>
  </p:clrMapOvr>
</p:sld>
</file>

<file path=ppt/theme/theme1.xml><?xml version="1.0" encoding="utf-8"?>
<a:theme xmlns:a="http://schemas.openxmlformats.org/drawingml/2006/main" name="Blind Spot in Vision: Scotoma by Slidesgo">
  <a:themeElements>
    <a:clrScheme name="Simple Light">
      <a:dk1>
        <a:srgbClr val="191919"/>
      </a:dk1>
      <a:lt1>
        <a:srgbClr val="F3F3F3"/>
      </a:lt1>
      <a:dk2>
        <a:srgbClr val="B7B7B7"/>
      </a:dk2>
      <a:lt2>
        <a:srgbClr val="6666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322</Words>
  <Application>Microsoft Macintosh PowerPoint</Application>
  <PresentationFormat>On-screen Show (16:9)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Hind</vt:lpstr>
      <vt:lpstr>Josefin Sans</vt:lpstr>
      <vt:lpstr>Arial</vt:lpstr>
      <vt:lpstr>Söhne</vt:lpstr>
      <vt:lpstr>Blind Spot in Vision: Scotoma by Slidesgo</vt:lpstr>
      <vt:lpstr>NLP  Topic Modeling of Amazon Reviews</vt:lpstr>
      <vt:lpstr>Topic and Research Question</vt:lpstr>
      <vt:lpstr>Data</vt:lpstr>
      <vt:lpstr>Statistical Analysis</vt:lpstr>
      <vt:lpstr>Sample Review </vt:lpstr>
      <vt:lpstr>Expected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Master’s Thesis:  Unsupervised Railway Sound Identification and Localization</dc:title>
  <cp:lastModifiedBy>hbqguf@univie.onmicrosoft.com</cp:lastModifiedBy>
  <cp:revision>27</cp:revision>
  <dcterms:modified xsi:type="dcterms:W3CDTF">2023-09-28T14:16:18Z</dcterms:modified>
</cp:coreProperties>
</file>