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260" y="1402080"/>
            <a:ext cx="9799200" cy="2570400"/>
          </a:xfrm>
        </p:spPr>
        <p:txBody>
          <a:bodyPr>
            <a:normAutofit fontScale="90000"/>
          </a:bodyPr>
          <a:p>
            <a:r>
              <a:rPr lang="en-US" altLang="zh-CN"/>
              <a:t>Reinforcement Learning B</a:t>
            </a:r>
            <a:r>
              <a:rPr lang="en-US" altLang="zh-CN"/>
              <a:t>ased Automatic Vehical Parking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6260" y="4123010"/>
            <a:ext cx="9799200" cy="1472400"/>
          </a:xfrm>
        </p:spPr>
        <p:txBody>
          <a:bodyPr/>
          <a:p>
            <a:r>
              <a:rPr lang="zh-CN" altLang="en-US"/>
              <a:t>何天墨</a:t>
            </a:r>
            <a:r>
              <a:rPr lang="en-US" altLang="zh-CN"/>
              <a:t> 518261910040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588080"/>
            <a:ext cx="10969200" cy="705600"/>
          </a:xfrm>
        </p:spPr>
        <p:txBody>
          <a:bodyPr>
            <a:normAutofit fontScale="90000"/>
          </a:bodyPr>
          <a:p>
            <a:r>
              <a:rPr lang="en-US" altLang="zh-CN"/>
              <a:t>1. </a:t>
            </a:r>
            <a:r>
              <a:rPr lang="en-US" altLang="zh-CN" sz="3110"/>
              <a:t>Automatic Parking with Reinforcement Control</a:t>
            </a:r>
            <a:endParaRPr lang="en-US" altLang="zh-CN"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Main parameters:</a:t>
            </a:r>
            <a:endParaRPr lang="en-US" altLang="zh-CN"/>
          </a:p>
          <a:p>
            <a:pPr>
              <a:buFont typeface="Wingdings" panose="05000000000000000000" charset="0"/>
              <a:buChar char="l"/>
            </a:pPr>
            <a:r>
              <a:rPr lang="en-US" altLang="zh-CN"/>
              <a:t>vehState = [x; y; theta; steerAng; speed];</a:t>
            </a:r>
            <a:endParaRPr lang="en-US" altLang="zh-CN"/>
          </a:p>
          <a:p>
            <a:pPr>
              <a:buFont typeface="Wingdings" panose="05000000000000000000" charset="0"/>
              <a:buChar char="l"/>
            </a:pPr>
            <a:r>
              <a:rPr lang="en-US" altLang="zh-CN"/>
              <a:t>(x, y) = The coordinates of the midpoint of the connection of Rear-wheels.</a:t>
            </a:r>
            <a:endParaRPr lang="en-US" altLang="zh-CN"/>
          </a:p>
          <a:p>
            <a:pPr>
              <a:buFont typeface="Wingdings" panose="05000000000000000000" charset="0"/>
              <a:buChar char="l"/>
            </a:pPr>
            <a:r>
              <a:rPr lang="en-US" altLang="zh-CN"/>
              <a:t>theta = The angle between the central axis of the vehicle and the x-axis(</a:t>
            </a:r>
            <a:r>
              <a:rPr lang="en-US" altLang="zh-CN"/>
              <a:t>θ).</a:t>
            </a:r>
            <a:endParaRPr lang="en-US" altLang="zh-CN"/>
          </a:p>
          <a:p>
            <a:pPr>
              <a:buFont typeface="Wingdings" panose="05000000000000000000" charset="0"/>
              <a:buChar char="l"/>
            </a:pPr>
            <a:r>
              <a:rPr lang="en-US" altLang="zh-CN"/>
              <a:t>steerAng = The angle between the front wheel of the vehicle and the x-axis(Φ)/ The vehicle steering angle.</a:t>
            </a:r>
            <a:endParaRPr lang="en-US" altLang="zh-CN"/>
          </a:p>
          <a:p>
            <a:pPr>
              <a:buFont typeface="Wingdings" panose="05000000000000000000" charset="0"/>
              <a:buChar char="l"/>
            </a:pPr>
            <a:r>
              <a:rPr lang="en-US" altLang="zh-CN"/>
              <a:t>speed : The speed of the vehicle.</a:t>
            </a:r>
            <a:endParaRPr lang="en-US" altLang="zh-CN"/>
          </a:p>
          <a:p>
            <a:pPr>
              <a:buFont typeface="Wingdings" panose="05000000000000000000" charset="0"/>
              <a:buChar char="l"/>
            </a:pPr>
            <a:r>
              <a:rPr lang="en-US" altLang="zh-CN"/>
              <a:t>vehState = VehDynamics(vehState, steerAngIn, speedIn, dt, vehL, steerVel, speedAcc)</a:t>
            </a:r>
            <a:endParaRPr lang="en-US" altLang="zh-CN"/>
          </a:p>
          <a:p>
            <a:pPr>
              <a:buFont typeface="Wingdings" panose="05000000000000000000" charset="0"/>
              <a:buChar char="l"/>
            </a:pPr>
            <a:r>
              <a:rPr lang="en-US" altLang="zh-CN"/>
              <a:t>Input : SteerAngIn([-1/5pi, 1/5pi]), speedIn, steerVel(degree/s), speedAcc(m/s^2).</a:t>
            </a:r>
            <a:endParaRPr lang="en-US" altLang="zh-CN"/>
          </a:p>
          <a:p>
            <a:pPr>
              <a:buFont typeface="Wingdings" panose="05000000000000000000" charset="0"/>
              <a:buChar char="l"/>
            </a:pPr>
            <a:r>
              <a:rPr lang="en-US" altLang="zh-CN"/>
              <a:t>Constant: dt(The time of evolution between two states), vehL(The length of the vehicle).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sz="3110">
                <a:sym typeface="+mn-ea"/>
              </a:rPr>
              <a:t>1.Automatic Parking with Reinforcement Control</a:t>
            </a:r>
            <a:endParaRPr lang="zh-CN" altLang="en-US" sz="311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b0b98b9d7e819be75ad7878d3e1ae8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7275" y="1969135"/>
            <a:ext cx="3056255" cy="4304665"/>
          </a:xfrm>
          <a:prstGeom prst="rect">
            <a:avLst/>
          </a:prstGeom>
        </p:spPr>
      </p:pic>
      <p:pic>
        <p:nvPicPr>
          <p:cNvPr id="5" name="图片 4" descr="bb35b03739446346c8df8eea660625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063115"/>
            <a:ext cx="4637405" cy="41160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28720"/>
            <a:ext cx="10969200" cy="705600"/>
          </a:xfrm>
        </p:spPr>
        <p:txBody>
          <a:bodyPr>
            <a:normAutofit fontScale="90000"/>
          </a:bodyPr>
          <a:p>
            <a:r>
              <a:rPr lang="en-US" altLang="zh-CN" sz="3110"/>
              <a:t>2.</a:t>
            </a:r>
            <a:r>
              <a:rPr lang="zh-CN" altLang="en-US" sz="3110"/>
              <a:t>a method based on the perception</a:t>
            </a:r>
            <a:r>
              <a:rPr lang="en-US" altLang="zh-CN" sz="3110"/>
              <a:t> planning-action cycle</a:t>
            </a:r>
            <a:r>
              <a:rPr lang="zh-CN" altLang="en-US"/>
              <a:t>_x0002_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(x_d, y_d) : The final position. </a:t>
            </a:r>
            <a:r>
              <a:rPr lang="en-US" altLang="zh-CN"/>
              <a:t>θ_d : The desired orientation.</a:t>
            </a:r>
            <a:endParaRPr lang="en-US" altLang="zh-CN"/>
          </a:p>
          <a:p>
            <a:r>
              <a:rPr lang="en-US" altLang="zh-CN"/>
              <a:t>Two performance functions: J_1, J_2</a:t>
            </a:r>
            <a:endParaRPr lang="en-US" altLang="zh-CN"/>
          </a:p>
          <a:p>
            <a:r>
              <a:rPr lang="en-US" altLang="zh-CN"/>
              <a:t>J_1 = 0.5 * ((vehState(1) - x_d)^2 + (vehState(2) - y_d)^2);</a:t>
            </a:r>
            <a:endParaRPr lang="en-US" altLang="zh-CN"/>
          </a:p>
          <a:p>
            <a:r>
              <a:rPr lang="en-US" altLang="zh-CN"/>
              <a:t>J_2 = 0.5 * (vehState(3) - theta_d)^2;;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49e08c67bd47951e90e772a9204d8b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8110" y="3781425"/>
            <a:ext cx="5963920" cy="23272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a method based on the perception</a:t>
            </a:r>
            <a:r>
              <a:rPr lang="en-US" altLang="zh-CN">
                <a:sym typeface="+mn-ea"/>
              </a:rPr>
              <a:t> planning-action cycle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While driven by a negative constant speed, we aime at minimizing both performance indices: </a:t>
            </a:r>
            <a:endParaRPr lang="en-US" altLang="zh-CN"/>
          </a:p>
          <a:p>
            <a:r>
              <a:rPr lang="en-US" altLang="zh-CN"/>
              <a:t>steerAng_diff = -μ_1 * diff(J_1, vehState(4)) - </a:t>
            </a:r>
            <a:r>
              <a:rPr lang="en-US" altLang="zh-CN"/>
              <a:t>μ_2 * diff(J_2, vehState(4));</a:t>
            </a:r>
            <a:endParaRPr lang="en-US" altLang="zh-CN"/>
          </a:p>
          <a:p>
            <a:r>
              <a:rPr lang="en-US" altLang="zh-CN"/>
              <a:t>T</a:t>
            </a:r>
            <a:r>
              <a:rPr lang="en-US" altLang="zh-CN"/>
              <a:t>he discrete-time version of the control law:</a:t>
            </a:r>
            <a:endParaRPr lang="en-US" altLang="zh-CN"/>
          </a:p>
          <a:p>
            <a:r>
              <a:rPr lang="en-US" altLang="zh-CN"/>
              <a:t>Φ_k+1 = Φ_k - </a:t>
            </a:r>
            <a:r>
              <a:rPr lang="en-US" altLang="zh-CN">
                <a:sym typeface="+mn-ea"/>
              </a:rPr>
              <a:t>-μ_1 * diff(J_1, vehState(4)) - μ_2 * diff(J_2, vehState(4));</a:t>
            </a:r>
            <a:endParaRPr lang="en-US" altLang="zh-CN">
              <a:sym typeface="+mn-ea"/>
            </a:endParaRPr>
          </a:p>
          <a:p>
            <a:r>
              <a:rPr lang="en-US" altLang="zh-CN"/>
              <a:t>What is important: The sign and module of vehicle steering angle depends on the gradients of both performanc functions of J_1 and J_2.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3.Model-Free Behavior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Our vehicle acts as a model free agent, immerse in a dynamic environment. The control actions rely on the direct and instantaneous information gathered from the environment: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δJ_1 / </a:t>
            </a:r>
            <a:r>
              <a:rPr lang="en-US" altLang="zh-CN">
                <a:sym typeface="+mn-ea"/>
              </a:rPr>
              <a:t>δΦ = (J_1(k) - J_1(k-1))/(Φ(k)-Φ(k - 1))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δJ_2 / </a:t>
            </a:r>
            <a:r>
              <a:rPr lang="en-US" altLang="zh-CN">
                <a:sym typeface="+mn-ea"/>
              </a:rPr>
              <a:t>δΦ = (J_2(k) - J_2(k-1))/(Φ(k)-Φ(k - 1))</a:t>
            </a:r>
            <a:endParaRPr lang="en-US" altLang="zh-CN"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The secret of excellent result lies in two elements: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  1. The objective functions evaluating its performance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  2. The action strategy based on the </a:t>
            </a:r>
            <a:r>
              <a:rPr lang="en-US" altLang="zh-CN">
                <a:sym typeface="+mn-ea"/>
              </a:rPr>
              <a:t>optimization of the performance functions.</a:t>
            </a:r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1984</Words>
  <Application>WPS 演示</Application>
  <PresentationFormat>宽屏</PresentationFormat>
  <Paragraphs>45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Reinforcement Learning Based Automatic Vehical Parking</vt:lpstr>
      <vt:lpstr>1. Automatic Parking with Reinforcement Control</vt:lpstr>
      <vt:lpstr>1.Automatic Parking with Reinforcement Control</vt:lpstr>
      <vt:lpstr>2.a method based on the perception planning-action cycle_x0002_</vt:lpstr>
      <vt:lpstr>2.a method based on the perception planning-action cycle</vt:lpstr>
      <vt:lpstr>3.Model-Free Behavior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何天墨</cp:lastModifiedBy>
  <cp:revision>152</cp:revision>
  <dcterms:created xsi:type="dcterms:W3CDTF">2019-06-19T02:08:00Z</dcterms:created>
  <dcterms:modified xsi:type="dcterms:W3CDTF">2022-01-01T07:18:54Z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9FABA1D0BE784FEE8920A98967BEF13A</vt:lpwstr>
  </property>
</Properties>
</file>