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F395C8-8D28-442E-98EB-38BA09D184BB}">
  <a:tblStyle styleId="{51F395C8-8D28-442E-98EB-38BA09D184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23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Results</a:t>
            </a:r>
            <a:endParaRPr sz="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18100" y="1020700"/>
            <a:ext cx="9076500" cy="15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Variant Visitors: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35211 </a:t>
            </a:r>
            <a:r>
              <a:rPr lang="en" sz="2000" b="1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35211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40404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Control Participants: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34678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How Was The Experiment Implemented?​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050" y="2385525"/>
            <a:ext cx="3691901" cy="27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Conversion Rates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825950" y="1122975"/>
          <a:ext cx="7239000" cy="1234350"/>
        </p:xfrm>
        <a:graphic>
          <a:graphicData uri="http://schemas.openxmlformats.org/drawingml/2006/table">
            <a:tbl>
              <a:tblPr>
                <a:noFill/>
                <a:tableStyleId>{51F395C8-8D28-442E-98EB-38BA09D184BB}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U.S.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U.K.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CA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Control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10.7%</a:t>
                      </a:r>
                      <a:endParaRPr sz="15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10.1%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9.4%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Treatment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15.8%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14.8%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15.4%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Google Shape;81;p17"/>
          <p:cNvSpPr txBox="1"/>
          <p:nvPr/>
        </p:nvSpPr>
        <p:spPr>
          <a:xfrm>
            <a:off x="481400" y="2817975"/>
            <a:ext cx="82071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Executive Summary: Data shows that the treatment leads to higher conversion rates but the degree of improvement differs for each country </a:t>
            </a:r>
            <a:endParaRPr sz="2000" b="1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 dirty="0">
                <a:solidFill>
                  <a:srgbClr val="073763"/>
                </a:solidFill>
                <a:highlight>
                  <a:schemeClr val="lt1"/>
                </a:highlight>
              </a:rPr>
              <a:t>Experiment Results</a:t>
            </a:r>
            <a:endParaRPr sz="100" b="1" dirty="0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118100" y="1020700"/>
            <a:ext cx="9025900" cy="35763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Treatment Conversion Rate: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15.5%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10.5%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Delta in Treatment vs. 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5%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p-value: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0%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The conversion rate difference between the treatment and control is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statistically significant (p = 0.0), suggesting the treatment has a real effect. Thus, have sufficient evidence to reject the null hypothesis and use the new page instead of the old one. From a practical perspective, the prices of creating each one should also be put into consideration however it is clear that the increase in success is worth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Country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118100" y="1020700"/>
            <a:ext cx="8956050" cy="25329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There aren’t any conversion rates that are statistically significant both, as the p-values exceed the 0.05 threshold thus we don’t have enough evidence to reject the null hypothesis.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Even though they’re statistically insignificant they can still hold practical relevance, the US seems to have a relatively stronger signal so it is wiser to explore expansion in the US before the UK &amp; Canada for 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the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highest success. 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On-screen Show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Cambria</vt:lpstr>
      <vt:lpstr>Open Sans</vt:lpstr>
      <vt:lpstr>Arial</vt:lpstr>
      <vt:lpstr>Simple Light</vt:lpstr>
      <vt:lpstr>Instructor Kick-off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Patrick Bassem</dc:creator>
  <cp:lastModifiedBy>Patrick Bassem</cp:lastModifiedBy>
  <cp:revision>1</cp:revision>
  <dcterms:modified xsi:type="dcterms:W3CDTF">2025-05-28T10:25:14Z</dcterms:modified>
</cp:coreProperties>
</file>