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8" r:id="rId5"/>
    <p:sldId id="266" r:id="rId6"/>
    <p:sldId id="267" r:id="rId7"/>
    <p:sldId id="264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0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CBAE9-AD1A-4DEF-9514-0D2663DB88E9}" v="958" dt="2018-06-05T16:12:17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CHAMBEFORT" userId="45e6020f46c56b3f" providerId="LiveId" clId="{6AACBAE9-AD1A-4DEF-9514-0D2663DB88E9}"/>
    <pc:docChg chg="custSel addSld modSld sldOrd">
      <pc:chgData name="HUGO CHAMBEFORT" userId="45e6020f46c56b3f" providerId="LiveId" clId="{6AACBAE9-AD1A-4DEF-9514-0D2663DB88E9}" dt="2018-06-05T16:12:17.404" v="953" actId="20577"/>
      <pc:docMkLst>
        <pc:docMk/>
      </pc:docMkLst>
      <pc:sldChg chg="addSp delSp modSp add mod setBg setClrOvrMap">
        <pc:chgData name="HUGO CHAMBEFORT" userId="45e6020f46c56b3f" providerId="LiveId" clId="{6AACBAE9-AD1A-4DEF-9514-0D2663DB88E9}" dt="2018-06-05T11:53:39.074" v="34" actId="26606"/>
        <pc:sldMkLst>
          <pc:docMk/>
          <pc:sldMk cId="3346783115" sldId="257"/>
        </pc:sldMkLst>
        <pc:spChg chg="mod ord">
          <ac:chgData name="HUGO CHAMBEFORT" userId="45e6020f46c56b3f" providerId="LiveId" clId="{6AACBAE9-AD1A-4DEF-9514-0D2663DB88E9}" dt="2018-06-05T11:53:39.074" v="34" actId="26606"/>
          <ac:spMkLst>
            <pc:docMk/>
            <pc:sldMk cId="3346783115" sldId="257"/>
            <ac:spMk id="2" creationId="{D5E6FDDA-F9D9-493D-B718-3ED5EA17D7DD}"/>
          </ac:spMkLst>
        </pc:spChg>
        <pc:spChg chg="del">
          <ac:chgData name="HUGO CHAMBEFORT" userId="45e6020f46c56b3f" providerId="LiveId" clId="{6AACBAE9-AD1A-4DEF-9514-0D2663DB88E9}" dt="2018-06-05T11:52:32.748" v="26" actId="478"/>
          <ac:spMkLst>
            <pc:docMk/>
            <pc:sldMk cId="3346783115" sldId="257"/>
            <ac:spMk id="3" creationId="{3F8CDC5F-458E-4192-9BFB-06797F70119A}"/>
          </ac:spMkLst>
        </pc:spChg>
        <pc:spChg chg="add">
          <ac:chgData name="HUGO CHAMBEFORT" userId="45e6020f46c56b3f" providerId="LiveId" clId="{6AACBAE9-AD1A-4DEF-9514-0D2663DB88E9}" dt="2018-06-05T11:53:39.074" v="34" actId="26606"/>
          <ac:spMkLst>
            <pc:docMk/>
            <pc:sldMk cId="3346783115" sldId="257"/>
            <ac:spMk id="14" creationId="{4AC0CD9D-7610-4620-93B4-798CCD9AB581}"/>
          </ac:spMkLst>
        </pc:spChg>
        <pc:spChg chg="add">
          <ac:chgData name="HUGO CHAMBEFORT" userId="45e6020f46c56b3f" providerId="LiveId" clId="{6AACBAE9-AD1A-4DEF-9514-0D2663DB88E9}" dt="2018-06-05T11:53:39.074" v="34" actId="26606"/>
          <ac:spMkLst>
            <pc:docMk/>
            <pc:sldMk cId="3346783115" sldId="257"/>
            <ac:spMk id="20" creationId="{DE4D62F9-188E-4530-84C2-24BDEE4BEB82}"/>
          </ac:spMkLst>
        </pc:spChg>
        <pc:spChg chg="add">
          <ac:chgData name="HUGO CHAMBEFORT" userId="45e6020f46c56b3f" providerId="LiveId" clId="{6AACBAE9-AD1A-4DEF-9514-0D2663DB88E9}" dt="2018-06-05T11:53:39.074" v="34" actId="26606"/>
          <ac:spMkLst>
            <pc:docMk/>
            <pc:sldMk cId="3346783115" sldId="257"/>
            <ac:spMk id="22" creationId="{D67CA421-FA2B-47ED-A101-F8BBEBB2976B}"/>
          </ac:spMkLst>
        </pc:spChg>
        <pc:spChg chg="add">
          <ac:chgData name="HUGO CHAMBEFORT" userId="45e6020f46c56b3f" providerId="LiveId" clId="{6AACBAE9-AD1A-4DEF-9514-0D2663DB88E9}" dt="2018-06-05T11:53:39.074" v="34" actId="26606"/>
          <ac:spMkLst>
            <pc:docMk/>
            <pc:sldMk cId="3346783115" sldId="257"/>
            <ac:spMk id="24" creationId="{12425D82-CD5E-45A4-9542-70951E59F2D1}"/>
          </ac:spMkLst>
        </pc:spChg>
        <pc:spChg chg="add">
          <ac:chgData name="HUGO CHAMBEFORT" userId="45e6020f46c56b3f" providerId="LiveId" clId="{6AACBAE9-AD1A-4DEF-9514-0D2663DB88E9}" dt="2018-06-05T11:53:39.074" v="34" actId="26606"/>
          <ac:spMkLst>
            <pc:docMk/>
            <pc:sldMk cId="3346783115" sldId="257"/>
            <ac:spMk id="26" creationId="{221DB897-A621-4D5F-AC81-91199AC4370E}"/>
          </ac:spMkLst>
        </pc:spChg>
        <pc:picChg chg="add mod">
          <ac:chgData name="HUGO CHAMBEFORT" userId="45e6020f46c56b3f" providerId="LiveId" clId="{6AACBAE9-AD1A-4DEF-9514-0D2663DB88E9}" dt="2018-06-05T11:53:39.074" v="34" actId="26606"/>
          <ac:picMkLst>
            <pc:docMk/>
            <pc:sldMk cId="3346783115" sldId="257"/>
            <ac:picMk id="5" creationId="{BCC0B7C9-3CC0-4C1A-9C97-13742425EEF9}"/>
          </ac:picMkLst>
        </pc:picChg>
        <pc:picChg chg="add">
          <ac:chgData name="HUGO CHAMBEFORT" userId="45e6020f46c56b3f" providerId="LiveId" clId="{6AACBAE9-AD1A-4DEF-9514-0D2663DB88E9}" dt="2018-06-05T11:53:39.074" v="34" actId="26606"/>
          <ac:picMkLst>
            <pc:docMk/>
            <pc:sldMk cId="3346783115" sldId="257"/>
            <ac:picMk id="10" creationId="{41B68C77-138E-4BF7-A276-BD0C78A4219F}"/>
          </ac:picMkLst>
        </pc:picChg>
        <pc:picChg chg="add">
          <ac:chgData name="HUGO CHAMBEFORT" userId="45e6020f46c56b3f" providerId="LiveId" clId="{6AACBAE9-AD1A-4DEF-9514-0D2663DB88E9}" dt="2018-06-05T11:53:39.074" v="34" actId="26606"/>
          <ac:picMkLst>
            <pc:docMk/>
            <pc:sldMk cId="3346783115" sldId="257"/>
            <ac:picMk id="12" creationId="{7C268552-D473-46ED-B1B8-422042C4DEF1}"/>
          </ac:picMkLst>
        </pc:picChg>
        <pc:picChg chg="add">
          <ac:chgData name="HUGO CHAMBEFORT" userId="45e6020f46c56b3f" providerId="LiveId" clId="{6AACBAE9-AD1A-4DEF-9514-0D2663DB88E9}" dt="2018-06-05T11:53:39.074" v="34" actId="26606"/>
          <ac:picMkLst>
            <pc:docMk/>
            <pc:sldMk cId="3346783115" sldId="257"/>
            <ac:picMk id="16" creationId="{B9238B3E-24AA-439A-B527-6C5DF6D72145}"/>
          </ac:picMkLst>
        </pc:picChg>
        <pc:picChg chg="add">
          <ac:chgData name="HUGO CHAMBEFORT" userId="45e6020f46c56b3f" providerId="LiveId" clId="{6AACBAE9-AD1A-4DEF-9514-0D2663DB88E9}" dt="2018-06-05T11:53:39.074" v="34" actId="26606"/>
          <ac:picMkLst>
            <pc:docMk/>
            <pc:sldMk cId="3346783115" sldId="257"/>
            <ac:picMk id="18" creationId="{69F01145-BEA3-4CBF-AA21-10077B948CA8}"/>
          </ac:picMkLst>
        </pc:picChg>
      </pc:sldChg>
      <pc:sldChg chg="addSp delSp modSp add ord">
        <pc:chgData name="HUGO CHAMBEFORT" userId="45e6020f46c56b3f" providerId="LiveId" clId="{6AACBAE9-AD1A-4DEF-9514-0D2663DB88E9}" dt="2018-06-05T11:59:08.358" v="230" actId="20577"/>
        <pc:sldMkLst>
          <pc:docMk/>
          <pc:sldMk cId="1566982107" sldId="258"/>
        </pc:sldMkLst>
        <pc:spChg chg="mod">
          <ac:chgData name="HUGO CHAMBEFORT" userId="45e6020f46c56b3f" providerId="LiveId" clId="{6AACBAE9-AD1A-4DEF-9514-0D2663DB88E9}" dt="2018-06-05T11:54:22.327" v="58" actId="790"/>
          <ac:spMkLst>
            <pc:docMk/>
            <pc:sldMk cId="1566982107" sldId="258"/>
            <ac:spMk id="2" creationId="{EC031C61-08EB-4EFC-B058-016242FD4D0B}"/>
          </ac:spMkLst>
        </pc:spChg>
        <pc:spChg chg="del">
          <ac:chgData name="HUGO CHAMBEFORT" userId="45e6020f46c56b3f" providerId="LiveId" clId="{6AACBAE9-AD1A-4DEF-9514-0D2663DB88E9}" dt="2018-06-05T11:54:36.984" v="59" actId="478"/>
          <ac:spMkLst>
            <pc:docMk/>
            <pc:sldMk cId="1566982107" sldId="258"/>
            <ac:spMk id="3" creationId="{D7266A4C-39BD-4CD2-8689-BD6385AC29B9}"/>
          </ac:spMkLst>
        </pc:spChg>
        <pc:spChg chg="add mod">
          <ac:chgData name="HUGO CHAMBEFORT" userId="45e6020f46c56b3f" providerId="LiveId" clId="{6AACBAE9-AD1A-4DEF-9514-0D2663DB88E9}" dt="2018-06-05T11:55:07.893" v="92" actId="1076"/>
          <ac:spMkLst>
            <pc:docMk/>
            <pc:sldMk cId="1566982107" sldId="258"/>
            <ac:spMk id="4" creationId="{13E7538E-B449-443E-88F4-B459D6C5F996}"/>
          </ac:spMkLst>
        </pc:spChg>
        <pc:spChg chg="add mod">
          <ac:chgData name="HUGO CHAMBEFORT" userId="45e6020f46c56b3f" providerId="LiveId" clId="{6AACBAE9-AD1A-4DEF-9514-0D2663DB88E9}" dt="2018-06-05T11:58:34.400" v="227" actId="20577"/>
          <ac:spMkLst>
            <pc:docMk/>
            <pc:sldMk cId="1566982107" sldId="258"/>
            <ac:spMk id="15" creationId="{69E7B2C6-4DDC-427C-87C8-92DEA47BF419}"/>
          </ac:spMkLst>
        </pc:spChg>
        <pc:spChg chg="add del">
          <ac:chgData name="HUGO CHAMBEFORT" userId="45e6020f46c56b3f" providerId="LiveId" clId="{6AACBAE9-AD1A-4DEF-9514-0D2663DB88E9}" dt="2018-06-05T11:56:21.236" v="156" actId="20577"/>
          <ac:spMkLst>
            <pc:docMk/>
            <pc:sldMk cId="1566982107" sldId="258"/>
            <ac:spMk id="16" creationId="{A6E68B6F-2191-4A2B-8D67-FF39FF38B3B0}"/>
          </ac:spMkLst>
        </pc:spChg>
        <pc:spChg chg="add del">
          <ac:chgData name="HUGO CHAMBEFORT" userId="45e6020f46c56b3f" providerId="LiveId" clId="{6AACBAE9-AD1A-4DEF-9514-0D2663DB88E9}" dt="2018-06-05T11:56:24.963" v="158" actId="20577"/>
          <ac:spMkLst>
            <pc:docMk/>
            <pc:sldMk cId="1566982107" sldId="258"/>
            <ac:spMk id="17" creationId="{4F30C591-556B-4B3E-9FDF-B9F4367D52A2}"/>
          </ac:spMkLst>
        </pc:spChg>
        <pc:spChg chg="add mod">
          <ac:chgData name="HUGO CHAMBEFORT" userId="45e6020f46c56b3f" providerId="LiveId" clId="{6AACBAE9-AD1A-4DEF-9514-0D2663DB88E9}" dt="2018-06-05T11:57:23.788" v="202" actId="115"/>
          <ac:spMkLst>
            <pc:docMk/>
            <pc:sldMk cId="1566982107" sldId="258"/>
            <ac:spMk id="18" creationId="{C63368F0-6706-49A5-A6CD-9962EC94F398}"/>
          </ac:spMkLst>
        </pc:spChg>
        <pc:spChg chg="add mod">
          <ac:chgData name="HUGO CHAMBEFORT" userId="45e6020f46c56b3f" providerId="LiveId" clId="{6AACBAE9-AD1A-4DEF-9514-0D2663DB88E9}" dt="2018-06-05T11:58:49.598" v="228" actId="790"/>
          <ac:spMkLst>
            <pc:docMk/>
            <pc:sldMk cId="1566982107" sldId="258"/>
            <ac:spMk id="22" creationId="{4853C19C-6FAA-422D-BCCA-069833D14BA2}"/>
          </ac:spMkLst>
        </pc:spChg>
        <pc:cxnChg chg="add mod">
          <ac:chgData name="HUGO CHAMBEFORT" userId="45e6020f46c56b3f" providerId="LiveId" clId="{6AACBAE9-AD1A-4DEF-9514-0D2663DB88E9}" dt="2018-06-05T11:55:32.954" v="97" actId="14100"/>
          <ac:cxnSpMkLst>
            <pc:docMk/>
            <pc:sldMk cId="1566982107" sldId="258"/>
            <ac:cxnSpMk id="6" creationId="{CF73F704-A449-40AD-9395-4193A4FCC81D}"/>
          </ac:cxnSpMkLst>
        </pc:cxnChg>
        <pc:cxnChg chg="add mod">
          <ac:chgData name="HUGO CHAMBEFORT" userId="45e6020f46c56b3f" providerId="LiveId" clId="{6AACBAE9-AD1A-4DEF-9514-0D2663DB88E9}" dt="2018-06-05T11:57:09.546" v="175" actId="14100"/>
          <ac:cxnSpMkLst>
            <pc:docMk/>
            <pc:sldMk cId="1566982107" sldId="258"/>
            <ac:cxnSpMk id="8" creationId="{1D061FAB-F360-4340-8FF7-B7A4348B1284}"/>
          </ac:cxnSpMkLst>
        </pc:cxnChg>
        <pc:cxnChg chg="add mod">
          <ac:chgData name="HUGO CHAMBEFORT" userId="45e6020f46c56b3f" providerId="LiveId" clId="{6AACBAE9-AD1A-4DEF-9514-0D2663DB88E9}" dt="2018-06-05T11:57:46.754" v="207" actId="14100"/>
          <ac:cxnSpMkLst>
            <pc:docMk/>
            <pc:sldMk cId="1566982107" sldId="258"/>
            <ac:cxnSpMk id="10" creationId="{CC7EEBBA-D869-4E99-B61B-E2BD45EA8DAF}"/>
          </ac:cxnSpMkLst>
        </pc:cxnChg>
      </pc:sldChg>
      <pc:sldChg chg="delSp modSp add">
        <pc:chgData name="HUGO CHAMBEFORT" userId="45e6020f46c56b3f" providerId="LiveId" clId="{6AACBAE9-AD1A-4DEF-9514-0D2663DB88E9}" dt="2018-06-05T12:01:26.578" v="269" actId="1076"/>
        <pc:sldMkLst>
          <pc:docMk/>
          <pc:sldMk cId="1572906413" sldId="259"/>
        </pc:sldMkLst>
        <pc:spChg chg="mod">
          <ac:chgData name="HUGO CHAMBEFORT" userId="45e6020f46c56b3f" providerId="LiveId" clId="{6AACBAE9-AD1A-4DEF-9514-0D2663DB88E9}" dt="2018-06-05T12:01:26.578" v="269" actId="1076"/>
          <ac:spMkLst>
            <pc:docMk/>
            <pc:sldMk cId="1572906413" sldId="259"/>
            <ac:spMk id="2" creationId="{735F3B13-11CE-438E-828E-0DBDA8511843}"/>
          </ac:spMkLst>
        </pc:spChg>
        <pc:spChg chg="del">
          <ac:chgData name="HUGO CHAMBEFORT" userId="45e6020f46c56b3f" providerId="LiveId" clId="{6AACBAE9-AD1A-4DEF-9514-0D2663DB88E9}" dt="2018-06-05T12:00:52.942" v="266" actId="478"/>
          <ac:spMkLst>
            <pc:docMk/>
            <pc:sldMk cId="1572906413" sldId="259"/>
            <ac:spMk id="3" creationId="{08E35E2B-77AB-4961-805D-9F263C366483}"/>
          </ac:spMkLst>
        </pc:spChg>
      </pc:sldChg>
      <pc:sldChg chg="addSp delSp modSp add ord">
        <pc:chgData name="HUGO CHAMBEFORT" userId="45e6020f46c56b3f" providerId="LiveId" clId="{6AACBAE9-AD1A-4DEF-9514-0D2663DB88E9}" dt="2018-06-05T15:58:08.665" v="857" actId="1076"/>
        <pc:sldMkLst>
          <pc:docMk/>
          <pc:sldMk cId="4007248927" sldId="260"/>
        </pc:sldMkLst>
        <pc:spChg chg="mod">
          <ac:chgData name="HUGO CHAMBEFORT" userId="45e6020f46c56b3f" providerId="LiveId" clId="{6AACBAE9-AD1A-4DEF-9514-0D2663DB88E9}" dt="2018-06-05T15:54:47.616" v="781" actId="20577"/>
          <ac:spMkLst>
            <pc:docMk/>
            <pc:sldMk cId="4007248927" sldId="260"/>
            <ac:spMk id="2" creationId="{41F7CBCC-D329-4319-A04B-7061A3C15630}"/>
          </ac:spMkLst>
        </pc:spChg>
        <pc:spChg chg="del">
          <ac:chgData name="HUGO CHAMBEFORT" userId="45e6020f46c56b3f" providerId="LiveId" clId="{6AACBAE9-AD1A-4DEF-9514-0D2663DB88E9}" dt="2018-06-05T12:04:25.441" v="285" actId="478"/>
          <ac:spMkLst>
            <pc:docMk/>
            <pc:sldMk cId="4007248927" sldId="260"/>
            <ac:spMk id="3" creationId="{76DD7F49-190D-456D-AA43-05694B8651EC}"/>
          </ac:spMkLst>
        </pc:spChg>
        <pc:spChg chg="add del mod">
          <ac:chgData name="HUGO CHAMBEFORT" userId="45e6020f46c56b3f" providerId="LiveId" clId="{6AACBAE9-AD1A-4DEF-9514-0D2663DB88E9}" dt="2018-06-05T15:53:31.929" v="725" actId="478"/>
          <ac:spMkLst>
            <pc:docMk/>
            <pc:sldMk cId="4007248927" sldId="260"/>
            <ac:spMk id="4" creationId="{21863039-A93E-4134-B731-09367FD59AD7}"/>
          </ac:spMkLst>
        </pc:spChg>
        <pc:spChg chg="add mod">
          <ac:chgData name="HUGO CHAMBEFORT" userId="45e6020f46c56b3f" providerId="LiveId" clId="{6AACBAE9-AD1A-4DEF-9514-0D2663DB88E9}" dt="2018-06-05T15:54:14.626" v="753" actId="1076"/>
          <ac:spMkLst>
            <pc:docMk/>
            <pc:sldMk cId="4007248927" sldId="260"/>
            <ac:spMk id="6" creationId="{F4AAEE0A-E9BB-4004-86DE-CCE64E4AFBCE}"/>
          </ac:spMkLst>
        </pc:spChg>
        <pc:spChg chg="add mod">
          <ac:chgData name="HUGO CHAMBEFORT" userId="45e6020f46c56b3f" providerId="LiveId" clId="{6AACBAE9-AD1A-4DEF-9514-0D2663DB88E9}" dt="2018-06-05T15:58:04.867" v="856" actId="14100"/>
          <ac:spMkLst>
            <pc:docMk/>
            <pc:sldMk cId="4007248927" sldId="260"/>
            <ac:spMk id="10" creationId="{BEDD6051-99D4-468A-AB95-5FC518295C52}"/>
          </ac:spMkLst>
        </pc:spChg>
        <pc:picChg chg="add mod">
          <ac:chgData name="HUGO CHAMBEFORT" userId="45e6020f46c56b3f" providerId="LiveId" clId="{6AACBAE9-AD1A-4DEF-9514-0D2663DB88E9}" dt="2018-06-05T15:53:44.821" v="731" actId="1076"/>
          <ac:picMkLst>
            <pc:docMk/>
            <pc:sldMk cId="4007248927" sldId="260"/>
            <ac:picMk id="5" creationId="{4E732AC1-36B3-4124-BE01-7508BE5E0B99}"/>
          </ac:picMkLst>
        </pc:picChg>
        <pc:picChg chg="add mod">
          <ac:chgData name="HUGO CHAMBEFORT" userId="45e6020f46c56b3f" providerId="LiveId" clId="{6AACBAE9-AD1A-4DEF-9514-0D2663DB88E9}" dt="2018-06-05T15:58:08.665" v="857" actId="1076"/>
          <ac:picMkLst>
            <pc:docMk/>
            <pc:sldMk cId="4007248927" sldId="260"/>
            <ac:picMk id="9" creationId="{80792628-4F93-4076-9B42-87ED2D666616}"/>
          </ac:picMkLst>
        </pc:picChg>
        <pc:cxnChg chg="add mod">
          <ac:chgData name="HUGO CHAMBEFORT" userId="45e6020f46c56b3f" providerId="LiveId" clId="{6AACBAE9-AD1A-4DEF-9514-0D2663DB88E9}" dt="2018-06-05T15:54:31.455" v="754" actId="11529"/>
          <ac:cxnSpMkLst>
            <pc:docMk/>
            <pc:sldMk cId="4007248927" sldId="260"/>
            <ac:cxnSpMk id="8" creationId="{211EBA51-33CD-488B-925B-88DCFE4474F1}"/>
          </ac:cxnSpMkLst>
        </pc:cxnChg>
      </pc:sldChg>
      <pc:sldChg chg="addSp delSp modSp add ord">
        <pc:chgData name="HUGO CHAMBEFORT" userId="45e6020f46c56b3f" providerId="LiveId" clId="{6AACBAE9-AD1A-4DEF-9514-0D2663DB88E9}" dt="2018-06-05T15:54:59.402" v="792" actId="20577"/>
        <pc:sldMkLst>
          <pc:docMk/>
          <pc:sldMk cId="1343555686" sldId="261"/>
        </pc:sldMkLst>
        <pc:spChg chg="mod">
          <ac:chgData name="HUGO CHAMBEFORT" userId="45e6020f46c56b3f" providerId="LiveId" clId="{6AACBAE9-AD1A-4DEF-9514-0D2663DB88E9}" dt="2018-06-05T15:54:59.402" v="792" actId="20577"/>
          <ac:spMkLst>
            <pc:docMk/>
            <pc:sldMk cId="1343555686" sldId="261"/>
            <ac:spMk id="2" creationId="{D0455D12-2AB5-45A2-852A-DC3548B83B27}"/>
          </ac:spMkLst>
        </pc:spChg>
        <pc:spChg chg="del">
          <ac:chgData name="HUGO CHAMBEFORT" userId="45e6020f46c56b3f" providerId="LiveId" clId="{6AACBAE9-AD1A-4DEF-9514-0D2663DB88E9}" dt="2018-06-05T12:10:59.595" v="306" actId="478"/>
          <ac:spMkLst>
            <pc:docMk/>
            <pc:sldMk cId="1343555686" sldId="261"/>
            <ac:spMk id="3" creationId="{9D7EF7DA-F1EC-4B1C-8A61-0351C2C3DCE7}"/>
          </ac:spMkLst>
        </pc:spChg>
        <pc:spChg chg="add mod">
          <ac:chgData name="HUGO CHAMBEFORT" userId="45e6020f46c56b3f" providerId="LiveId" clId="{6AACBAE9-AD1A-4DEF-9514-0D2663DB88E9}" dt="2018-06-05T15:50:38.823" v="644" actId="255"/>
          <ac:spMkLst>
            <pc:docMk/>
            <pc:sldMk cId="1343555686" sldId="261"/>
            <ac:spMk id="4" creationId="{FFE0B017-C642-4D15-9EAB-ACDCD1B5C2B3}"/>
          </ac:spMkLst>
        </pc:spChg>
        <pc:spChg chg="add mod">
          <ac:chgData name="HUGO CHAMBEFORT" userId="45e6020f46c56b3f" providerId="LiveId" clId="{6AACBAE9-AD1A-4DEF-9514-0D2663DB88E9}" dt="2018-06-05T15:52:30.869" v="720" actId="1076"/>
          <ac:spMkLst>
            <pc:docMk/>
            <pc:sldMk cId="1343555686" sldId="261"/>
            <ac:spMk id="8" creationId="{EB1A03C6-1D7A-4B78-9E9C-BFF64982AA30}"/>
          </ac:spMkLst>
        </pc:spChg>
        <pc:picChg chg="add mod">
          <ac:chgData name="HUGO CHAMBEFORT" userId="45e6020f46c56b3f" providerId="LiveId" clId="{6AACBAE9-AD1A-4DEF-9514-0D2663DB88E9}" dt="2018-06-05T15:52:36.324" v="722" actId="14100"/>
          <ac:picMkLst>
            <pc:docMk/>
            <pc:sldMk cId="1343555686" sldId="261"/>
            <ac:picMk id="5" creationId="{267198DF-38A3-48B2-AC13-265BE982C6E8}"/>
          </ac:picMkLst>
        </pc:picChg>
        <pc:picChg chg="add mod">
          <ac:chgData name="HUGO CHAMBEFORT" userId="45e6020f46c56b3f" providerId="LiveId" clId="{6AACBAE9-AD1A-4DEF-9514-0D2663DB88E9}" dt="2018-06-05T15:52:33.217" v="721" actId="1076"/>
          <ac:picMkLst>
            <pc:docMk/>
            <pc:sldMk cId="1343555686" sldId="261"/>
            <ac:picMk id="9" creationId="{DF4AD58E-97FB-4E7C-9C8D-3D18C23A0A6D}"/>
          </ac:picMkLst>
        </pc:picChg>
        <pc:cxnChg chg="add mod">
          <ac:chgData name="HUGO CHAMBEFORT" userId="45e6020f46c56b3f" providerId="LiveId" clId="{6AACBAE9-AD1A-4DEF-9514-0D2663DB88E9}" dt="2018-06-05T15:52:44.852" v="724" actId="14100"/>
          <ac:cxnSpMkLst>
            <pc:docMk/>
            <pc:sldMk cId="1343555686" sldId="261"/>
            <ac:cxnSpMk id="7" creationId="{A491FC58-E253-4BB3-B74B-D5F5D8E1EA14}"/>
          </ac:cxnSpMkLst>
        </pc:cxnChg>
      </pc:sldChg>
      <pc:sldChg chg="addSp delSp modSp add">
        <pc:chgData name="HUGO CHAMBEFORT" userId="45e6020f46c56b3f" providerId="LiveId" clId="{6AACBAE9-AD1A-4DEF-9514-0D2663DB88E9}" dt="2018-06-05T16:12:17.404" v="953" actId="20577"/>
        <pc:sldMkLst>
          <pc:docMk/>
          <pc:sldMk cId="220790300" sldId="262"/>
        </pc:sldMkLst>
        <pc:spChg chg="mod">
          <ac:chgData name="HUGO CHAMBEFORT" userId="45e6020f46c56b3f" providerId="LiveId" clId="{6AACBAE9-AD1A-4DEF-9514-0D2663DB88E9}" dt="2018-06-05T16:12:17.404" v="953" actId="20577"/>
          <ac:spMkLst>
            <pc:docMk/>
            <pc:sldMk cId="220790300" sldId="262"/>
            <ac:spMk id="2" creationId="{56165E6F-9F16-4635-8D57-11D9296A5401}"/>
          </ac:spMkLst>
        </pc:spChg>
        <pc:spChg chg="del">
          <ac:chgData name="HUGO CHAMBEFORT" userId="45e6020f46c56b3f" providerId="LiveId" clId="{6AACBAE9-AD1A-4DEF-9514-0D2663DB88E9}" dt="2018-06-05T12:11:59.590" v="328" actId="478"/>
          <ac:spMkLst>
            <pc:docMk/>
            <pc:sldMk cId="220790300" sldId="262"/>
            <ac:spMk id="3" creationId="{F3DB40AC-07F8-4CB6-AA13-44E2271C1EE2}"/>
          </ac:spMkLst>
        </pc:spChg>
        <pc:spChg chg="add mod">
          <ac:chgData name="HUGO CHAMBEFORT" userId="45e6020f46c56b3f" providerId="LiveId" clId="{6AACBAE9-AD1A-4DEF-9514-0D2663DB88E9}" dt="2018-06-05T16:06:09.922" v="940" actId="122"/>
          <ac:spMkLst>
            <pc:docMk/>
            <pc:sldMk cId="220790300" sldId="262"/>
            <ac:spMk id="5" creationId="{1CF89E4C-84E2-4D77-AD86-8D864862F9CA}"/>
          </ac:spMkLst>
        </pc:spChg>
        <pc:spChg chg="add mod">
          <ac:chgData name="HUGO CHAMBEFORT" userId="45e6020f46c56b3f" providerId="LiveId" clId="{6AACBAE9-AD1A-4DEF-9514-0D2663DB88E9}" dt="2018-06-05T16:06:08.064" v="939" actId="122"/>
          <ac:spMkLst>
            <pc:docMk/>
            <pc:sldMk cId="220790300" sldId="262"/>
            <ac:spMk id="10" creationId="{A8E26F8D-1A2A-4F9E-ADA3-C084820B5805}"/>
          </ac:spMkLst>
        </pc:spChg>
        <pc:picChg chg="add mod">
          <ac:chgData name="HUGO CHAMBEFORT" userId="45e6020f46c56b3f" providerId="LiveId" clId="{6AACBAE9-AD1A-4DEF-9514-0D2663DB88E9}" dt="2018-06-05T16:01:27.671" v="861" actId="1076"/>
          <ac:picMkLst>
            <pc:docMk/>
            <pc:sldMk cId="220790300" sldId="262"/>
            <ac:picMk id="4" creationId="{C32294B8-AE19-4A42-B6B2-585482FD9137}"/>
          </ac:picMkLst>
        </pc:picChg>
        <pc:picChg chg="add mod">
          <ac:chgData name="HUGO CHAMBEFORT" userId="45e6020f46c56b3f" providerId="LiveId" clId="{6AACBAE9-AD1A-4DEF-9514-0D2663DB88E9}" dt="2018-06-05T16:05:45.998" v="915" actId="14100"/>
          <ac:picMkLst>
            <pc:docMk/>
            <pc:sldMk cId="220790300" sldId="262"/>
            <ac:picMk id="6" creationId="{FC2D7071-1FE2-45B5-A60C-5059BA45AFF7}"/>
          </ac:picMkLst>
        </pc:picChg>
        <pc:cxnChg chg="add mod">
          <ac:chgData name="HUGO CHAMBEFORT" userId="45e6020f46c56b3f" providerId="LiveId" clId="{6AACBAE9-AD1A-4DEF-9514-0D2663DB88E9}" dt="2018-06-05T16:05:35.292" v="911" actId="14100"/>
          <ac:cxnSpMkLst>
            <pc:docMk/>
            <pc:sldMk cId="220790300" sldId="262"/>
            <ac:cxnSpMk id="8" creationId="{B05C3883-5F7C-4025-B496-F2C437D64BCF}"/>
          </ac:cxnSpMkLst>
        </pc:cxnChg>
      </pc:sldChg>
      <pc:sldChg chg="addSp delSp modSp add">
        <pc:chgData name="HUGO CHAMBEFORT" userId="45e6020f46c56b3f" providerId="LiveId" clId="{6AACBAE9-AD1A-4DEF-9514-0D2663DB88E9}" dt="2018-06-05T12:27:03.161" v="367" actId="11529"/>
        <pc:sldMkLst>
          <pc:docMk/>
          <pc:sldMk cId="142585041" sldId="263"/>
        </pc:sldMkLst>
        <pc:spChg chg="mod">
          <ac:chgData name="HUGO CHAMBEFORT" userId="45e6020f46c56b3f" providerId="LiveId" clId="{6AACBAE9-AD1A-4DEF-9514-0D2663DB88E9}" dt="2018-06-05T12:13:39.695" v="350" actId="790"/>
          <ac:spMkLst>
            <pc:docMk/>
            <pc:sldMk cId="142585041" sldId="263"/>
            <ac:spMk id="2" creationId="{C8FD5F99-1895-4531-90C0-A26A7CBEA0CD}"/>
          </ac:spMkLst>
        </pc:spChg>
        <pc:spChg chg="del">
          <ac:chgData name="HUGO CHAMBEFORT" userId="45e6020f46c56b3f" providerId="LiveId" clId="{6AACBAE9-AD1A-4DEF-9514-0D2663DB88E9}" dt="2018-06-05T12:12:28.271" v="341" actId="478"/>
          <ac:spMkLst>
            <pc:docMk/>
            <pc:sldMk cId="142585041" sldId="263"/>
            <ac:spMk id="3" creationId="{364E107E-7364-4467-BBE1-13AB4269335A}"/>
          </ac:spMkLst>
        </pc:spChg>
        <pc:spChg chg="add del">
          <ac:chgData name="HUGO CHAMBEFORT" userId="45e6020f46c56b3f" providerId="LiveId" clId="{6AACBAE9-AD1A-4DEF-9514-0D2663DB88E9}" dt="2018-06-05T12:25:55.455" v="354" actId="11529"/>
          <ac:spMkLst>
            <pc:docMk/>
            <pc:sldMk cId="142585041" sldId="263"/>
            <ac:spMk id="5" creationId="{E669F9C3-C9B7-4144-AF0E-4BD67E110A2D}"/>
          </ac:spMkLst>
        </pc:spChg>
        <pc:spChg chg="add mod">
          <ac:chgData name="HUGO CHAMBEFORT" userId="45e6020f46c56b3f" providerId="LiveId" clId="{6AACBAE9-AD1A-4DEF-9514-0D2663DB88E9}" dt="2018-06-05T12:27:03.161" v="367" actId="11529"/>
          <ac:spMkLst>
            <pc:docMk/>
            <pc:sldMk cId="142585041" sldId="263"/>
            <ac:spMk id="9" creationId="{00BF91DC-2A8E-4DC4-A7E5-ADB0A2D42770}"/>
          </ac:spMkLst>
        </pc:spChg>
        <pc:picChg chg="add mod">
          <ac:chgData name="HUGO CHAMBEFORT" userId="45e6020f46c56b3f" providerId="LiveId" clId="{6AACBAE9-AD1A-4DEF-9514-0D2663DB88E9}" dt="2018-06-05T12:26:24.708" v="357" actId="14100"/>
          <ac:picMkLst>
            <pc:docMk/>
            <pc:sldMk cId="142585041" sldId="263"/>
            <ac:picMk id="4" creationId="{B9E8EA63-C440-415F-B745-BD0C1AB03CC0}"/>
          </ac:picMkLst>
        </pc:picChg>
        <pc:picChg chg="add mod">
          <ac:chgData name="HUGO CHAMBEFORT" userId="45e6020f46c56b3f" providerId="LiveId" clId="{6AACBAE9-AD1A-4DEF-9514-0D2663DB88E9}" dt="2018-06-05T12:26:39.899" v="364" actId="14100"/>
          <ac:picMkLst>
            <pc:docMk/>
            <pc:sldMk cId="142585041" sldId="263"/>
            <ac:picMk id="6" creationId="{CAC6088D-B2A9-4E1C-A8D6-0D1A85844085}"/>
          </ac:picMkLst>
        </pc:picChg>
        <pc:cxnChg chg="add del mod">
          <ac:chgData name="HUGO CHAMBEFORT" userId="45e6020f46c56b3f" providerId="LiveId" clId="{6AACBAE9-AD1A-4DEF-9514-0D2663DB88E9}" dt="2018-06-05T12:26:54.768" v="366" actId="11529"/>
          <ac:cxnSpMkLst>
            <pc:docMk/>
            <pc:sldMk cId="142585041" sldId="263"/>
            <ac:cxnSpMk id="8" creationId="{1AA67044-E095-4D99-86CB-90E181740EA1}"/>
          </ac:cxnSpMkLst>
        </pc:cxnChg>
      </pc:sldChg>
      <pc:sldChg chg="addSp delSp modSp add">
        <pc:chgData name="HUGO CHAMBEFORT" userId="45e6020f46c56b3f" providerId="LiveId" clId="{6AACBAE9-AD1A-4DEF-9514-0D2663DB88E9}" dt="2018-06-05T12:55:00.833" v="389" actId="1076"/>
        <pc:sldMkLst>
          <pc:docMk/>
          <pc:sldMk cId="2923369291" sldId="264"/>
        </pc:sldMkLst>
        <pc:spChg chg="mod">
          <ac:chgData name="HUGO CHAMBEFORT" userId="45e6020f46c56b3f" providerId="LiveId" clId="{6AACBAE9-AD1A-4DEF-9514-0D2663DB88E9}" dt="2018-06-05T12:53:50.955" v="384" actId="122"/>
          <ac:spMkLst>
            <pc:docMk/>
            <pc:sldMk cId="2923369291" sldId="264"/>
            <ac:spMk id="2" creationId="{B59151D8-FA24-41C7-B445-585FC65DF68B}"/>
          </ac:spMkLst>
        </pc:spChg>
        <pc:spChg chg="del">
          <ac:chgData name="HUGO CHAMBEFORT" userId="45e6020f46c56b3f" providerId="LiveId" clId="{6AACBAE9-AD1A-4DEF-9514-0D2663DB88E9}" dt="2018-06-05T12:53:54.307" v="385" actId="478"/>
          <ac:spMkLst>
            <pc:docMk/>
            <pc:sldMk cId="2923369291" sldId="264"/>
            <ac:spMk id="3" creationId="{CA40C9EA-A0DC-48A2-884C-304A07A7EB16}"/>
          </ac:spMkLst>
        </pc:spChg>
        <pc:picChg chg="add mod">
          <ac:chgData name="HUGO CHAMBEFORT" userId="45e6020f46c56b3f" providerId="LiveId" clId="{6AACBAE9-AD1A-4DEF-9514-0D2663DB88E9}" dt="2018-06-05T12:55:00.833" v="389" actId="1076"/>
          <ac:picMkLst>
            <pc:docMk/>
            <pc:sldMk cId="2923369291" sldId="264"/>
            <ac:picMk id="2050" creationId="{F65C94F2-11B5-4E3B-B016-3439CD0857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5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1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06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8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713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453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919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24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2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80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16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26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4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96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82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65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34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0E928-5B02-4C8E-8929-BFF8B59C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6342" y="666686"/>
            <a:ext cx="8825658" cy="3329581"/>
          </a:xfrm>
        </p:spPr>
        <p:txBody>
          <a:bodyPr/>
          <a:lstStyle/>
          <a:p>
            <a:pPr algn="ctr"/>
            <a:r>
              <a:rPr lang="en-US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cs typeface="Aharoni" panose="020B0604020202020204" pitchFamily="2" charset="-79"/>
              </a:rPr>
              <a:t>Lorann</a:t>
            </a:r>
            <a:r>
              <a:rPr lang="fr-FR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fr-FR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cs typeface="Aharoni" panose="020B0604020202020204" pitchFamily="2" charset="-79"/>
              </a:rPr>
              <a:t>game</a:t>
            </a:r>
            <a:r>
              <a:rPr lang="fr-FR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cs typeface="Aharoni" panose="020B0604020202020204" pitchFamily="2" charset="-79"/>
              </a:rPr>
              <a:t> – Java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723DB0-E376-43BA-A7C8-44EF87669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8047" y="3996267"/>
            <a:ext cx="7544976" cy="1388534"/>
          </a:xfrm>
        </p:spPr>
        <p:txBody>
          <a:bodyPr/>
          <a:lstStyle/>
          <a:p>
            <a:r>
              <a:rPr lang="en-US" b="1" dirty="0"/>
              <a:t>Presented</a:t>
            </a:r>
            <a:r>
              <a:rPr lang="fr-FR" b="1" dirty="0"/>
              <a:t> by </a:t>
            </a:r>
            <a:r>
              <a:rPr lang="fr-FR" b="1" dirty="0" err="1"/>
              <a:t>Origo</a:t>
            </a:r>
            <a:r>
              <a:rPr lang="fr-FR" b="1" dirty="0"/>
              <a:t> Patrick-</a:t>
            </a:r>
            <a:r>
              <a:rPr lang="fr-FR" b="1" dirty="0" err="1"/>
              <a:t>Ivann</a:t>
            </a:r>
            <a:r>
              <a:rPr lang="fr-FR" b="1" dirty="0"/>
              <a:t> ,</a:t>
            </a:r>
            <a:r>
              <a:rPr lang="fr-FR" b="1" dirty="0" err="1"/>
              <a:t>Bourthoumieux</a:t>
            </a:r>
            <a:r>
              <a:rPr lang="fr-FR" b="1" dirty="0"/>
              <a:t> Thomas, </a:t>
            </a:r>
            <a:r>
              <a:rPr lang="fr-FR" b="1" dirty="0" err="1"/>
              <a:t>Begue</a:t>
            </a:r>
            <a:r>
              <a:rPr lang="fr-FR" b="1" dirty="0"/>
              <a:t> Mathieu , </a:t>
            </a:r>
            <a:r>
              <a:rPr lang="fr-FR" b="1" dirty="0" err="1"/>
              <a:t>Chambefort</a:t>
            </a:r>
            <a:r>
              <a:rPr lang="fr-FR" b="1" dirty="0"/>
              <a:t> Hugo</a:t>
            </a:r>
          </a:p>
        </p:txBody>
      </p:sp>
    </p:spTree>
    <p:extLst>
      <p:ext uri="{BB962C8B-B14F-4D97-AF65-F5344CB8AC3E}">
        <p14:creationId xmlns:p14="http://schemas.microsoft.com/office/powerpoint/2010/main" val="40861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68297" y="0"/>
            <a:ext cx="13237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775165" y="5786845"/>
            <a:ext cx="745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gency FB" panose="020B0503020202020204" pitchFamily="34" charset="0"/>
              </a:rPr>
              <a:t>Thank you for your attention</a:t>
            </a:r>
            <a:endParaRPr lang="fr-FR" sz="5400" b="1" dirty="0">
              <a:latin typeface="Agency FB" panose="020B0503020202020204" pitchFamily="34" charset="0"/>
            </a:endParaRPr>
          </a:p>
        </p:txBody>
      </p:sp>
      <p:pic>
        <p:nvPicPr>
          <p:cNvPr id="5122" name="Picture 2" descr="RÃ©sultat de recherche d'images pour &quot;game ove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651" y="444135"/>
            <a:ext cx="5342709" cy="534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6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31C61-08EB-4EFC-B058-016242FD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248" y="219334"/>
            <a:ext cx="5478551" cy="846437"/>
          </a:xfrm>
        </p:spPr>
        <p:txBody>
          <a:bodyPr/>
          <a:lstStyle/>
          <a:p>
            <a:pPr algn="ctr"/>
            <a:r>
              <a:rPr lang="fr-FR" b="1" u="sng" dirty="0">
                <a:latin typeface="Agency FB" panose="020B0503020202020204" pitchFamily="34" charset="0"/>
              </a:rPr>
              <a:t>Distribution of </a:t>
            </a:r>
            <a:r>
              <a:rPr lang="en-US" b="1" u="sng" dirty="0">
                <a:latin typeface="Agency FB" panose="020B0503020202020204" pitchFamily="34" charset="0"/>
              </a:rPr>
              <a:t>roles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7538E-B449-443E-88F4-B459D6C5F996}"/>
              </a:ext>
            </a:extLst>
          </p:cNvPr>
          <p:cNvSpPr/>
          <p:nvPr/>
        </p:nvSpPr>
        <p:spPr>
          <a:xfrm>
            <a:off x="4343481" y="1495167"/>
            <a:ext cx="4003665" cy="108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BOURTHOUMIEUX Thomas :  </a:t>
            </a:r>
            <a:r>
              <a:rPr lang="fr-FR" u="sng" dirty="0"/>
              <a:t>Leader</a:t>
            </a:r>
            <a:endParaRPr lang="en-US" u="sng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F73F704-A449-40AD-9395-4193A4FCC81D}"/>
              </a:ext>
            </a:extLst>
          </p:cNvPr>
          <p:cNvCxnSpPr>
            <a:cxnSpLocks/>
          </p:cNvCxnSpPr>
          <p:nvPr/>
        </p:nvCxnSpPr>
        <p:spPr>
          <a:xfrm flipH="1">
            <a:off x="4220725" y="2582562"/>
            <a:ext cx="1006298" cy="1655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D061FAB-F360-4340-8FF7-B7A4348B1284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6345314" y="2582562"/>
            <a:ext cx="0" cy="1668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C7EEBBA-D869-4E99-B61B-E2BD45EA8DAF}"/>
              </a:ext>
            </a:extLst>
          </p:cNvPr>
          <p:cNvCxnSpPr>
            <a:cxnSpLocks/>
          </p:cNvCxnSpPr>
          <p:nvPr/>
        </p:nvCxnSpPr>
        <p:spPr>
          <a:xfrm>
            <a:off x="7513023" y="2619632"/>
            <a:ext cx="1261781" cy="1618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7B2C6-4DDC-427C-87C8-92DEA47BF419}"/>
              </a:ext>
            </a:extLst>
          </p:cNvPr>
          <p:cNvSpPr/>
          <p:nvPr/>
        </p:nvSpPr>
        <p:spPr>
          <a:xfrm>
            <a:off x="2384973" y="4250724"/>
            <a:ext cx="2557841" cy="75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ORIGO Patrick-</a:t>
            </a:r>
            <a:r>
              <a:rPr lang="fr-FR" dirty="0" err="1"/>
              <a:t>Ivann</a:t>
            </a:r>
            <a:r>
              <a:rPr lang="fr-FR" dirty="0"/>
              <a:t>: </a:t>
            </a:r>
            <a:r>
              <a:rPr lang="fr-FR" u="sng" dirty="0" err="1"/>
              <a:t>Developer</a:t>
            </a:r>
            <a:endParaRPr lang="en-US" u="sn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368F0-6706-49A5-A6CD-9962EC94F398}"/>
              </a:ext>
            </a:extLst>
          </p:cNvPr>
          <p:cNvSpPr/>
          <p:nvPr/>
        </p:nvSpPr>
        <p:spPr>
          <a:xfrm>
            <a:off x="5066393" y="4250724"/>
            <a:ext cx="2557841" cy="76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BEGUE Mathieu:</a:t>
            </a:r>
          </a:p>
          <a:p>
            <a:pPr algn="ctr"/>
            <a:r>
              <a:rPr lang="fr-FR" u="sng" dirty="0" err="1"/>
              <a:t>Developer</a:t>
            </a:r>
            <a:endParaRPr lang="en-US" u="sn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53C19C-6FAA-422D-BCCA-069833D14BA2}"/>
              </a:ext>
            </a:extLst>
          </p:cNvPr>
          <p:cNvSpPr/>
          <p:nvPr/>
        </p:nvSpPr>
        <p:spPr>
          <a:xfrm>
            <a:off x="7955862" y="4238369"/>
            <a:ext cx="2557841" cy="76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CHAMBEFORT Hugo: </a:t>
            </a:r>
          </a:p>
          <a:p>
            <a:pPr algn="ctr"/>
            <a:r>
              <a:rPr lang="en-US" u="sng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5669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A47CF6F-27C2-43F3-AF69-E3D5763637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9EB00CB-5B69-438D-944F-2E0382BA03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D931D9D-4C35-4CDF-BFF0-03DD038816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6D9B8E3-CFAB-4428-9D62-576BF978EB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F019DFF8-C5AB-45D0-8A70-627BFEF9A5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E548346E-CCE3-4C53-B753-ABF3C098B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C19E6868-EA25-4961-B0E5-EF4F9DD20D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C0B7C9-3CC0-4C1A-9C97-13742425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r="19543" b="3"/>
          <a:stretch/>
        </p:blipFill>
        <p:spPr>
          <a:xfrm>
            <a:off x="19" y="-4763"/>
            <a:ext cx="5448280" cy="685799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8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5E6FDDA-F9D9-493D-B718-3ED5EA17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168" y="865748"/>
            <a:ext cx="7995762" cy="521149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b="1" dirty="0">
                <a:latin typeface="Agency FB" panose="020B0503020202020204" pitchFamily="34" charset="0"/>
              </a:rPr>
              <a:t>P</a:t>
            </a:r>
            <a:r>
              <a:rPr lang="en-US" b="1" dirty="0" smtClean="0">
                <a:latin typeface="Agency FB" panose="020B0503020202020204" pitchFamily="34" charset="0"/>
              </a:rPr>
              <a:t>lan :</a:t>
            </a:r>
            <a:r>
              <a:rPr lang="en-US" b="1" dirty="0">
                <a:latin typeface="Agency FB" panose="020B0503020202020204" pitchFamily="34" charset="0"/>
              </a:rPr>
              <a:t/>
            </a:r>
            <a:br>
              <a:rPr lang="en-US" b="1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1</a:t>
            </a:r>
            <a:r>
              <a:rPr lang="en-US" dirty="0" smtClean="0">
                <a:latin typeface="Agency FB" panose="020B0503020202020204" pitchFamily="34" charset="0"/>
              </a:rPr>
              <a:t>. </a:t>
            </a:r>
            <a:r>
              <a:rPr lang="en-US" dirty="0">
                <a:latin typeface="Agency FB" panose="020B0503020202020204" pitchFamily="34" charset="0"/>
              </a:rPr>
              <a:t>Distribution of </a:t>
            </a:r>
            <a:r>
              <a:rPr lang="en-US" dirty="0" smtClean="0">
                <a:latin typeface="Agency FB" panose="020B0503020202020204" pitchFamily="34" charset="0"/>
              </a:rPr>
              <a:t>roles</a:t>
            </a:r>
            <a:br>
              <a:rPr lang="en-US" dirty="0" smtClean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2</a:t>
            </a:r>
            <a:r>
              <a:rPr lang="en-US" dirty="0" smtClean="0">
                <a:latin typeface="Agency FB" panose="020B0503020202020204" pitchFamily="34" charset="0"/>
              </a:rPr>
              <a:t>. Project management</a:t>
            </a:r>
            <a:br>
              <a:rPr lang="en-US" dirty="0" smtClean="0">
                <a:latin typeface="Agency FB" panose="020B0503020202020204" pitchFamily="34" charset="0"/>
              </a:rPr>
            </a:br>
            <a:r>
              <a:rPr lang="en-US" sz="2400" dirty="0" smtClean="0">
                <a:latin typeface="Agency FB" panose="020B0503020202020204" pitchFamily="34" charset="0"/>
              </a:rPr>
              <a:t>a)OBS</a:t>
            </a:r>
            <a:br>
              <a:rPr lang="en-US" sz="2400" dirty="0" smtClean="0">
                <a:latin typeface="Agency FB" panose="020B0503020202020204" pitchFamily="34" charset="0"/>
              </a:rPr>
            </a:br>
            <a:r>
              <a:rPr lang="en-US" sz="2400" dirty="0" smtClean="0">
                <a:latin typeface="Agency FB" panose="020B0503020202020204" pitchFamily="34" charset="0"/>
              </a:rPr>
              <a:t>b) GANTT</a:t>
            </a:r>
            <a:br>
              <a:rPr lang="en-US" sz="2400" dirty="0" smtClean="0">
                <a:latin typeface="Agency FB" panose="020B0503020202020204" pitchFamily="34" charset="0"/>
              </a:rPr>
            </a:br>
            <a:r>
              <a:rPr lang="en-US" sz="2400" dirty="0" smtClean="0">
                <a:latin typeface="Agency FB" panose="020B0503020202020204" pitchFamily="34" charset="0"/>
              </a:rPr>
              <a:t>c) PERT</a:t>
            </a:r>
            <a:r>
              <a:rPr lang="en-US" sz="4400" dirty="0" smtClean="0">
                <a:latin typeface="Agency FB" panose="020B0503020202020204" pitchFamily="34" charset="0"/>
              </a:rPr>
              <a:t/>
            </a:r>
            <a:br>
              <a:rPr lang="en-US" sz="4400" dirty="0" smtClean="0">
                <a:latin typeface="Agency FB" panose="020B0503020202020204" pitchFamily="34" charset="0"/>
              </a:rPr>
            </a:br>
            <a:r>
              <a:rPr lang="en-US" dirty="0" smtClean="0">
                <a:latin typeface="Agency FB" panose="020B0503020202020204" pitchFamily="34" charset="0"/>
              </a:rPr>
              <a:t>3</a:t>
            </a:r>
            <a:r>
              <a:rPr lang="en-US" dirty="0">
                <a:latin typeface="Agency FB" panose="020B0503020202020204" pitchFamily="34" charset="0"/>
              </a:rPr>
              <a:t>. </a:t>
            </a:r>
            <a:r>
              <a:rPr lang="en-US" dirty="0" smtClean="0">
                <a:latin typeface="Agency FB" panose="020B0503020202020204" pitchFamily="34" charset="0"/>
              </a:rPr>
              <a:t>MVC</a:t>
            </a:r>
            <a:r>
              <a:rPr lang="en-US" dirty="0">
                <a:latin typeface="Agency FB" panose="020B0503020202020204" pitchFamily="34" charset="0"/>
              </a:rPr>
              <a:t/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4. </a:t>
            </a:r>
            <a:r>
              <a:rPr lang="en-US" dirty="0" smtClean="0">
                <a:latin typeface="Agency FB" panose="020B0503020202020204" pitchFamily="34" charset="0"/>
              </a:rPr>
              <a:t>Diagrams Example </a:t>
            </a:r>
            <a:r>
              <a:rPr lang="en-US" sz="2400" dirty="0">
                <a:latin typeface="Agency FB" panose="020B0503020202020204" pitchFamily="34" charset="0"/>
              </a:rPr>
              <a:t/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 smtClean="0">
                <a:latin typeface="Agency FB" panose="020B0503020202020204" pitchFamily="34" charset="0"/>
              </a:rPr>
              <a:t>a) </a:t>
            </a:r>
            <a:r>
              <a:rPr lang="en-US" sz="2400" dirty="0">
                <a:latin typeface="Agency FB" panose="020B0503020202020204" pitchFamily="34" charset="0"/>
              </a:rPr>
              <a:t>Package</a:t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 smtClean="0">
                <a:latin typeface="Agency FB" panose="020B0503020202020204" pitchFamily="34" charset="0"/>
              </a:rPr>
              <a:t>b) Class</a:t>
            </a:r>
            <a:r>
              <a:rPr lang="en-US" sz="1800" dirty="0">
                <a:latin typeface="Agency FB" panose="020B0503020202020204" pitchFamily="34" charset="0"/>
              </a:rPr>
              <a:t/>
            </a:r>
            <a:br>
              <a:rPr lang="en-US" sz="1800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6</a:t>
            </a:r>
            <a:r>
              <a:rPr lang="en-US" dirty="0" smtClean="0">
                <a:latin typeface="Agency FB" panose="020B0503020202020204" pitchFamily="34" charset="0"/>
              </a:rPr>
              <a:t>. </a:t>
            </a:r>
            <a:r>
              <a:rPr lang="en-US" dirty="0">
                <a:latin typeface="Agency FB" panose="020B0503020202020204" pitchFamily="34" charset="0"/>
              </a:rPr>
              <a:t>Database part   </a:t>
            </a:r>
            <a:endParaRPr lang="en-US" b="1" i="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7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02090" y="195943"/>
            <a:ext cx="1562190" cy="1092925"/>
          </a:xfrm>
        </p:spPr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WBS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3" y="1288868"/>
            <a:ext cx="9222377" cy="52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33212" y="0"/>
            <a:ext cx="3743687" cy="1143000"/>
          </a:xfrm>
        </p:spPr>
        <p:txBody>
          <a:bodyPr/>
          <a:lstStyle/>
          <a:p>
            <a:r>
              <a:rPr lang="fr-FR" b="1" dirty="0" smtClean="0">
                <a:latin typeface="Agency FB" panose="020B0503020202020204" pitchFamily="34" charset="0"/>
              </a:rPr>
              <a:t>Project Management</a:t>
            </a:r>
            <a:endParaRPr lang="fr-FR" b="1" dirty="0">
              <a:latin typeface="Agency FB" panose="020B0503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79" y="953589"/>
            <a:ext cx="8259364" cy="26309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3767453"/>
            <a:ext cx="6400800" cy="2869324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2090058" y="1931374"/>
            <a:ext cx="718457" cy="675411"/>
          </a:xfrm>
          <a:prstGeom prst="ellipse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914503" y="4864409"/>
            <a:ext cx="718457" cy="675411"/>
          </a:xfrm>
          <a:prstGeom prst="ellipse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259874" y="1937502"/>
            <a:ext cx="404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latin typeface="+mj-lt"/>
              </a:rPr>
              <a:t>1</a:t>
            </a:r>
            <a:endParaRPr lang="fr-FR" sz="3200" b="1" dirty="0">
              <a:latin typeface="+mj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071256" y="4864409"/>
            <a:ext cx="404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2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0237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1645" y="431075"/>
            <a:ext cx="1601378" cy="1132113"/>
          </a:xfrm>
        </p:spPr>
        <p:txBody>
          <a:bodyPr/>
          <a:lstStyle/>
          <a:p>
            <a:r>
              <a:rPr lang="fr-FR" b="1" u="sng" dirty="0" smtClean="0">
                <a:latin typeface="Agency FB" panose="020B0503020202020204" pitchFamily="34" charset="0"/>
              </a:rPr>
              <a:t>Pert</a:t>
            </a:r>
            <a:endParaRPr lang="fr-FR" b="1" u="sng" dirty="0">
              <a:latin typeface="Agency FB" panose="020B0503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85" y="2050868"/>
            <a:ext cx="9707338" cy="343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151D8-FA24-41C7-B445-585FC65D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907" y="322174"/>
            <a:ext cx="3616433" cy="943433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 smtClean="0">
                <a:latin typeface="Agency FB" panose="020B0503020202020204" pitchFamily="34" charset="0"/>
              </a:rPr>
              <a:t>MVC</a:t>
            </a:r>
            <a:endParaRPr lang="en-US" b="1" u="sng" dirty="0">
              <a:latin typeface="Agency FB" panose="020B0503020202020204" pitchFamily="34" charset="0"/>
            </a:endParaRPr>
          </a:p>
        </p:txBody>
      </p:sp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223E2BB1-76C7-4AEE-9F98-F5B4A89D3C13}"/>
              </a:ext>
            </a:extLst>
          </p:cNvPr>
          <p:cNvSpPr/>
          <p:nvPr/>
        </p:nvSpPr>
        <p:spPr>
          <a:xfrm>
            <a:off x="4172129" y="3591886"/>
            <a:ext cx="1475062" cy="1533890"/>
          </a:xfrm>
          <a:prstGeom prst="flowChartConnector">
            <a:avLst/>
          </a:prstGeom>
          <a:solidFill>
            <a:srgbClr val="3B0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725680FA-A395-4A1B-A2E3-366FDEEF1FE2}"/>
              </a:ext>
            </a:extLst>
          </p:cNvPr>
          <p:cNvSpPr/>
          <p:nvPr/>
        </p:nvSpPr>
        <p:spPr>
          <a:xfrm>
            <a:off x="5528563" y="1744801"/>
            <a:ext cx="1475062" cy="14708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9CB1A814-1B36-44D2-8D9B-9255D67D33EB}"/>
              </a:ext>
            </a:extLst>
          </p:cNvPr>
          <p:cNvSpPr/>
          <p:nvPr/>
        </p:nvSpPr>
        <p:spPr>
          <a:xfrm>
            <a:off x="6838427" y="3591885"/>
            <a:ext cx="1475063" cy="153389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1AAC3AA2-CE03-4E35-8006-10DC81B2D13B}"/>
              </a:ext>
            </a:extLst>
          </p:cNvPr>
          <p:cNvSpPr/>
          <p:nvPr/>
        </p:nvSpPr>
        <p:spPr>
          <a:xfrm rot="2142441">
            <a:off x="5289716" y="3106274"/>
            <a:ext cx="412942" cy="56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EF78ED30-4717-45B5-B545-FCC662358D93}"/>
              </a:ext>
            </a:extLst>
          </p:cNvPr>
          <p:cNvSpPr/>
          <p:nvPr/>
        </p:nvSpPr>
        <p:spPr>
          <a:xfrm rot="16200000">
            <a:off x="6060803" y="4104073"/>
            <a:ext cx="412942" cy="561459"/>
          </a:xfrm>
          <a:prstGeom prst="downArrow">
            <a:avLst/>
          </a:prstGeom>
          <a:solidFill>
            <a:srgbClr val="3B0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9BD5A724-AD5A-4707-9143-20960B0E0F19}"/>
              </a:ext>
            </a:extLst>
          </p:cNvPr>
          <p:cNvSpPr/>
          <p:nvPr/>
        </p:nvSpPr>
        <p:spPr>
          <a:xfrm rot="19220960">
            <a:off x="6812455" y="3105709"/>
            <a:ext cx="412942" cy="56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C54CE4-2B72-46D3-B6DC-63D5731C6213}"/>
              </a:ext>
            </a:extLst>
          </p:cNvPr>
          <p:cNvSpPr txBox="1"/>
          <p:nvPr/>
        </p:nvSpPr>
        <p:spPr>
          <a:xfrm>
            <a:off x="5691561" y="2281020"/>
            <a:ext cx="171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Controller</a:t>
            </a:r>
            <a:endParaRPr lang="fr-FR" sz="1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6198472-4A5A-4A26-9921-07089FB0AF72}"/>
              </a:ext>
            </a:extLst>
          </p:cNvPr>
          <p:cNvSpPr txBox="1"/>
          <p:nvPr/>
        </p:nvSpPr>
        <p:spPr>
          <a:xfrm>
            <a:off x="4547083" y="4151735"/>
            <a:ext cx="171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View</a:t>
            </a:r>
            <a:endParaRPr lang="fr-FR" sz="1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EE0F04B-449E-4FDC-B1D4-14807CDC473D}"/>
              </a:ext>
            </a:extLst>
          </p:cNvPr>
          <p:cNvSpPr txBox="1"/>
          <p:nvPr/>
        </p:nvSpPr>
        <p:spPr>
          <a:xfrm>
            <a:off x="7176114" y="4178331"/>
            <a:ext cx="171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fr-FR" sz="1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856FF5DD-925E-4285-838D-9B5B5DE605ED}"/>
              </a:ext>
            </a:extLst>
          </p:cNvPr>
          <p:cNvSpPr/>
          <p:nvPr/>
        </p:nvSpPr>
        <p:spPr>
          <a:xfrm>
            <a:off x="7367504" y="2500595"/>
            <a:ext cx="1216403" cy="633891"/>
          </a:xfrm>
          <a:prstGeom prst="wedgeRoundRectCallout">
            <a:avLst>
              <a:gd name="adj1" fmla="val -41523"/>
              <a:gd name="adj2" fmla="val 67794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5A922AC9-BB39-4FA3-B2C6-365E5E0A9247}"/>
              </a:ext>
            </a:extLst>
          </p:cNvPr>
          <p:cNvSpPr/>
          <p:nvPr/>
        </p:nvSpPr>
        <p:spPr>
          <a:xfrm>
            <a:off x="3997522" y="2491326"/>
            <a:ext cx="1216403" cy="633891"/>
          </a:xfrm>
          <a:prstGeom prst="wedgeRoundRectCallout">
            <a:avLst>
              <a:gd name="adj1" fmla="val 43985"/>
              <a:gd name="adj2" fmla="val 69650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4AFE1F4-2D42-4993-872E-369A130F1DE2}"/>
              </a:ext>
            </a:extLst>
          </p:cNvPr>
          <p:cNvSpPr txBox="1"/>
          <p:nvPr/>
        </p:nvSpPr>
        <p:spPr>
          <a:xfrm>
            <a:off x="4170066" y="2526616"/>
            <a:ext cx="1010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haroni" panose="02010803020104030203" pitchFamily="2" charset="-79"/>
                <a:cs typeface="Aharoni" panose="02010803020104030203" pitchFamily="2" charset="-79"/>
              </a:rPr>
              <a:t>Return to user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854A68A-9EAC-4408-855D-266948B62A30}"/>
              </a:ext>
            </a:extLst>
          </p:cNvPr>
          <p:cNvSpPr txBox="1"/>
          <p:nvPr/>
        </p:nvSpPr>
        <p:spPr>
          <a:xfrm>
            <a:off x="7460003" y="2546661"/>
            <a:ext cx="1216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Request</a:t>
            </a:r>
            <a:r>
              <a:rPr lang="fr-FR" sz="1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processing</a:t>
            </a:r>
            <a:endParaRPr lang="fr-FR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Bulle narrative : rectangle à coins arrondis 16">
            <a:extLst>
              <a:ext uri="{FF2B5EF4-FFF2-40B4-BE49-F238E27FC236}">
                <a16:creationId xmlns:a16="http://schemas.microsoft.com/office/drawing/2014/main" id="{73EFDB48-6241-43FC-BE02-D05530BEF0C5}"/>
              </a:ext>
            </a:extLst>
          </p:cNvPr>
          <p:cNvSpPr/>
          <p:nvPr/>
        </p:nvSpPr>
        <p:spPr>
          <a:xfrm>
            <a:off x="5609549" y="4852931"/>
            <a:ext cx="1216403" cy="633891"/>
          </a:xfrm>
          <a:prstGeom prst="wedgeRoundRectCallout">
            <a:avLst>
              <a:gd name="adj1" fmla="val -5670"/>
              <a:gd name="adj2" fmla="val -7724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E29E3AC-9993-4E51-B8D6-D01D60F75FB0}"/>
              </a:ext>
            </a:extLst>
          </p:cNvPr>
          <p:cNvSpPr txBox="1"/>
          <p:nvPr/>
        </p:nvSpPr>
        <p:spPr>
          <a:xfrm>
            <a:off x="5631558" y="4942546"/>
            <a:ext cx="1420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haroni" panose="02010803020104030203" pitchFamily="2" charset="-79"/>
                <a:cs typeface="Aharoni" panose="02010803020104030203" pitchFamily="2" charset="-79"/>
              </a:rPr>
              <a:t>Sent as part of the </a:t>
            </a:r>
            <a:r>
              <a:rPr lang="fr-FR" sz="1200" dirty="0" err="1">
                <a:latin typeface="Aharoni" panose="02010803020104030203" pitchFamily="2" charset="-79"/>
                <a:cs typeface="Aharoni" panose="02010803020104030203" pitchFamily="2" charset="-79"/>
              </a:rPr>
              <a:t>request</a:t>
            </a:r>
            <a:endParaRPr lang="fr-FR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Flèche : courbe vers le bas 18">
            <a:extLst>
              <a:ext uri="{FF2B5EF4-FFF2-40B4-BE49-F238E27FC236}">
                <a16:creationId xmlns:a16="http://schemas.microsoft.com/office/drawing/2014/main" id="{8EBCCFE7-BA7B-4BC3-B785-63D4973D8E93}"/>
              </a:ext>
            </a:extLst>
          </p:cNvPr>
          <p:cNvSpPr/>
          <p:nvPr/>
        </p:nvSpPr>
        <p:spPr>
          <a:xfrm rot="10800000">
            <a:off x="4870112" y="5241010"/>
            <a:ext cx="2705846" cy="641466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139CE200-37C2-4FBA-8AA7-E2155722662B}"/>
              </a:ext>
            </a:extLst>
          </p:cNvPr>
          <p:cNvSpPr/>
          <p:nvPr/>
        </p:nvSpPr>
        <p:spPr>
          <a:xfrm>
            <a:off x="7595459" y="5560287"/>
            <a:ext cx="1216403" cy="633891"/>
          </a:xfrm>
          <a:prstGeom prst="wedgeRoundRectCallout">
            <a:avLst>
              <a:gd name="adj1" fmla="val -72567"/>
              <a:gd name="adj2" fmla="val -1107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38BC4B2-E06F-4E98-93FD-4D4F636F0AE8}"/>
              </a:ext>
            </a:extLst>
          </p:cNvPr>
          <p:cNvSpPr txBox="1"/>
          <p:nvPr/>
        </p:nvSpPr>
        <p:spPr>
          <a:xfrm>
            <a:off x="7617815" y="5649980"/>
            <a:ext cx="1559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haroni" panose="02010803020104030203" pitchFamily="2" charset="-79"/>
                <a:cs typeface="Aharoni" panose="02010803020104030203" pitchFamily="2" charset="-79"/>
              </a:rPr>
              <a:t>Sent to </a:t>
            </a:r>
            <a:r>
              <a:rPr lang="fr-FR" sz="1100" dirty="0" err="1">
                <a:latin typeface="Aharoni" panose="02010803020104030203" pitchFamily="2" charset="-79"/>
                <a:cs typeface="Aharoni" panose="02010803020104030203" pitchFamily="2" charset="-79"/>
              </a:rPr>
              <a:t>be</a:t>
            </a:r>
            <a:r>
              <a:rPr lang="fr-FR" sz="11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r>
              <a:rPr lang="fr-FR" sz="1100" dirty="0" err="1">
                <a:latin typeface="Aharoni" panose="02010803020104030203" pitchFamily="2" charset="-79"/>
                <a:cs typeface="Aharoni" panose="02010803020104030203" pitchFamily="2" charset="-79"/>
              </a:rPr>
              <a:t>presented</a:t>
            </a:r>
            <a:r>
              <a:rPr lang="fr-FR" sz="1100" dirty="0">
                <a:latin typeface="Aharoni" panose="02010803020104030203" pitchFamily="2" charset="-79"/>
                <a:cs typeface="Aharoni" panose="02010803020104030203" pitchFamily="2" charset="-79"/>
              </a:rPr>
              <a:t> to user</a:t>
            </a:r>
          </a:p>
        </p:txBody>
      </p:sp>
      <p:sp>
        <p:nvSpPr>
          <p:cNvPr id="23" name="Flèche : courbe vers le bas 22">
            <a:extLst>
              <a:ext uri="{FF2B5EF4-FFF2-40B4-BE49-F238E27FC236}">
                <a16:creationId xmlns:a16="http://schemas.microsoft.com/office/drawing/2014/main" id="{853E3EDB-A3D3-409D-88CD-740CCB93C5D4}"/>
              </a:ext>
            </a:extLst>
          </p:cNvPr>
          <p:cNvSpPr/>
          <p:nvPr/>
        </p:nvSpPr>
        <p:spPr>
          <a:xfrm rot="17867926">
            <a:off x="2766764" y="2186762"/>
            <a:ext cx="2634061" cy="916859"/>
          </a:xfrm>
          <a:prstGeom prst="curvedDownArrow">
            <a:avLst>
              <a:gd name="adj1" fmla="val 17372"/>
              <a:gd name="adj2" fmla="val 54313"/>
              <a:gd name="adj3" fmla="val 1489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Bulle narrative : rectangle à coins arrondis 23">
            <a:extLst>
              <a:ext uri="{FF2B5EF4-FFF2-40B4-BE49-F238E27FC236}">
                <a16:creationId xmlns:a16="http://schemas.microsoft.com/office/drawing/2014/main" id="{0FD14E8D-D878-41C6-AB59-CD7EC62B9550}"/>
              </a:ext>
            </a:extLst>
          </p:cNvPr>
          <p:cNvSpPr/>
          <p:nvPr/>
        </p:nvSpPr>
        <p:spPr>
          <a:xfrm>
            <a:off x="3179667" y="948662"/>
            <a:ext cx="1216403" cy="633891"/>
          </a:xfrm>
          <a:prstGeom prst="wedgeRoundRectCallout">
            <a:avLst>
              <a:gd name="adj1" fmla="val 43985"/>
              <a:gd name="adj2" fmla="val 69650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7E08EEB-8141-4689-B699-D57B04E617CF}"/>
              </a:ext>
            </a:extLst>
          </p:cNvPr>
          <p:cNvSpPr txBox="1"/>
          <p:nvPr/>
        </p:nvSpPr>
        <p:spPr>
          <a:xfrm>
            <a:off x="3157487" y="1003998"/>
            <a:ext cx="12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Sends</a:t>
            </a:r>
            <a:r>
              <a:rPr lang="fr-FR" sz="1400" dirty="0">
                <a:latin typeface="Aharoni" panose="02010803020104030203" pitchFamily="2" charset="-79"/>
                <a:cs typeface="Aharoni" panose="02010803020104030203" pitchFamily="2" charset="-79"/>
              </a:rPr>
              <a:t> a user </a:t>
            </a:r>
            <a:r>
              <a:rPr lang="fr-FR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request</a:t>
            </a:r>
            <a:endParaRPr lang="fr-FR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33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F3B13-11CE-438E-828E-0DBDA851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665" y="776396"/>
            <a:ext cx="4112335" cy="904032"/>
          </a:xfrm>
        </p:spPr>
        <p:txBody>
          <a:bodyPr/>
          <a:lstStyle/>
          <a:p>
            <a:pPr algn="ctr"/>
            <a:r>
              <a:rPr lang="fr-FR" b="1" u="sng" dirty="0">
                <a:latin typeface="Agency FB" panose="020B0503020202020204" pitchFamily="34" charset="0"/>
              </a:rPr>
              <a:t>Package </a:t>
            </a:r>
            <a:r>
              <a:rPr lang="en-US" b="1" u="sng" dirty="0">
                <a:latin typeface="Agency FB" panose="020B0503020202020204" pitchFamily="34" charset="0"/>
              </a:rPr>
              <a:t>diagram</a:t>
            </a:r>
          </a:p>
        </p:txBody>
      </p:sp>
      <p:pic>
        <p:nvPicPr>
          <p:cNvPr id="4" name="Image 3" descr="https://media.discordapp.net/attachments/432535926514909195/453583235931308033/Package_Structure.jpg">
            <a:extLst>
              <a:ext uri="{FF2B5EF4-FFF2-40B4-BE49-F238E27FC236}">
                <a16:creationId xmlns:a16="http://schemas.microsoft.com/office/drawing/2014/main" id="{5DED5F44-CEF7-4AA9-A9A2-F041C33F4F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38" y="540696"/>
            <a:ext cx="6380018" cy="20055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5CA6D11B-C6A7-44D9-9C0E-958E4D93FC50}"/>
              </a:ext>
            </a:extLst>
          </p:cNvPr>
          <p:cNvSpPr txBox="1">
            <a:spLocks/>
          </p:cNvSpPr>
          <p:nvPr/>
        </p:nvSpPr>
        <p:spPr>
          <a:xfrm>
            <a:off x="8079665" y="3805440"/>
            <a:ext cx="4112335" cy="9040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u="sng" dirty="0" err="1" smtClean="0">
                <a:latin typeface="Agency FB" panose="020B0503020202020204" pitchFamily="34" charset="0"/>
              </a:rPr>
              <a:t>Contract</a:t>
            </a:r>
            <a:r>
              <a:rPr lang="fr-FR" b="1" u="sng" dirty="0" smtClean="0">
                <a:latin typeface="Agency FB" panose="020B0503020202020204" pitchFamily="34" charset="0"/>
              </a:rPr>
              <a:t> package </a:t>
            </a:r>
            <a:r>
              <a:rPr lang="fr-FR" b="1" u="sng" dirty="0" err="1" smtClean="0">
                <a:latin typeface="Agency FB" panose="020B0503020202020204" pitchFamily="34" charset="0"/>
              </a:rPr>
              <a:t>diagram</a:t>
            </a:r>
            <a:endParaRPr lang="en-US" b="1" u="sng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https://media.discordapp.net/attachments/432535926514909195/453585760084557834/contract.jpg?width=358&amp;height=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77" y="2652072"/>
            <a:ext cx="4670483" cy="39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90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D5F99-1895-4531-90C0-A26A7CBE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641" y="516400"/>
            <a:ext cx="2959549" cy="783085"/>
          </a:xfrm>
        </p:spPr>
        <p:txBody>
          <a:bodyPr/>
          <a:lstStyle/>
          <a:p>
            <a:pPr algn="ctr"/>
            <a:r>
              <a:rPr lang="en-US" b="1" u="sng" dirty="0">
                <a:latin typeface="Agency FB" panose="020B0503020202020204" pitchFamily="34" charset="0"/>
              </a:rPr>
              <a:t>Database</a:t>
            </a:r>
            <a:r>
              <a:rPr lang="fr-FR" b="1" u="sng" dirty="0">
                <a:latin typeface="Agency FB" panose="020B0503020202020204" pitchFamily="34" charset="0"/>
              </a:rPr>
              <a:t> part</a:t>
            </a:r>
            <a:endParaRPr lang="en-US" b="1" u="sng" dirty="0">
              <a:latin typeface="Agency FB" panose="020B0503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E8EA63-C440-415F-B745-BD0C1AB0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7" y="4436478"/>
            <a:ext cx="2848532" cy="18958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AC6088D-B2A9-4E1C-A8D6-0D1A8584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591" y="4410050"/>
            <a:ext cx="3199659" cy="1922232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0BF91DC-2A8E-4DC4-A7E5-ADB0A2D42770}"/>
              </a:ext>
            </a:extLst>
          </p:cNvPr>
          <p:cNvSpPr/>
          <p:nvPr/>
        </p:nvSpPr>
        <p:spPr>
          <a:xfrm>
            <a:off x="6459625" y="5096437"/>
            <a:ext cx="989449" cy="327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Ã©sultat de recherche d'images pour &quot;databas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57" y="264187"/>
            <a:ext cx="4952710" cy="36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356</TotalTime>
  <Words>82</Words>
  <Application>Microsoft Office PowerPoint</Application>
  <PresentationFormat>Grand écran</PresentationFormat>
  <Paragraphs>29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Agency FB</vt:lpstr>
      <vt:lpstr>Aharoni</vt:lpstr>
      <vt:lpstr>Arial</vt:lpstr>
      <vt:lpstr>Corbel</vt:lpstr>
      <vt:lpstr>Parallaxe</vt:lpstr>
      <vt:lpstr>Lorann game – Java Project</vt:lpstr>
      <vt:lpstr>Distribution of roles</vt:lpstr>
      <vt:lpstr>Plan : 1. Distribution of roles 2. Project management a)OBS b) GANTT c) PERT 3. MVC 4. Diagrams Example  a) Package b) Class 6. Database part   </vt:lpstr>
      <vt:lpstr>WBS</vt:lpstr>
      <vt:lpstr>Project Management</vt:lpstr>
      <vt:lpstr>Pert</vt:lpstr>
      <vt:lpstr>MVC</vt:lpstr>
      <vt:lpstr>Package diagram</vt:lpstr>
      <vt:lpstr>Database part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Lorann game</dc:title>
  <dc:creator>HUGO CHAMBEFORT</dc:creator>
  <cp:lastModifiedBy>cesi</cp:lastModifiedBy>
  <cp:revision>20</cp:revision>
  <dcterms:created xsi:type="dcterms:W3CDTF">2018-06-05T11:46:45Z</dcterms:created>
  <dcterms:modified xsi:type="dcterms:W3CDTF">2018-06-06T07:32:47Z</dcterms:modified>
</cp:coreProperties>
</file>