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6B093-EB8A-43FC-BD2B-F0572348E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err="1"/>
              <a:t>Pimp</a:t>
            </a:r>
            <a:r>
              <a:rPr lang="fr-FR" sz="6600" dirty="0"/>
              <a:t> </a:t>
            </a:r>
            <a:r>
              <a:rPr lang="fr-FR" sz="6600" dirty="0" err="1"/>
              <a:t>My</a:t>
            </a:r>
            <a:r>
              <a:rPr lang="fr-FR" sz="6600" dirty="0"/>
              <a:t> </a:t>
            </a:r>
            <a:r>
              <a:rPr lang="fr-FR" sz="6600" dirty="0" err="1"/>
              <a:t>Fridge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6D3975-FB95-49B9-82BD-327439B91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Exia A2 – 2018</a:t>
            </a:r>
          </a:p>
          <a:p>
            <a:r>
              <a:rPr lang="fr-FR" sz="2400" dirty="0"/>
              <a:t>Yoan Biquet – Patrick-</a:t>
            </a:r>
            <a:r>
              <a:rPr lang="fr-FR" sz="2400" dirty="0" err="1"/>
              <a:t>Ivann</a:t>
            </a:r>
            <a:r>
              <a:rPr lang="fr-FR" sz="2400" dirty="0"/>
              <a:t> </a:t>
            </a:r>
            <a:r>
              <a:rPr lang="fr-FR" sz="2400" dirty="0" err="1"/>
              <a:t>Origo</a:t>
            </a:r>
            <a:r>
              <a:rPr lang="fr-FR" sz="2400" dirty="0"/>
              <a:t> – Romain Witz</a:t>
            </a:r>
          </a:p>
        </p:txBody>
      </p:sp>
    </p:spTree>
    <p:extLst>
      <p:ext uri="{BB962C8B-B14F-4D97-AF65-F5344CB8AC3E}">
        <p14:creationId xmlns:p14="http://schemas.microsoft.com/office/powerpoint/2010/main" val="10271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928A793F-3908-49BB-8A66-CC6904BEF5F1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97C9C-71EF-4073-BE83-A20FFDE1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601" y="822250"/>
            <a:ext cx="10353762" cy="3024109"/>
          </a:xfrm>
        </p:spPr>
        <p:txBody>
          <a:bodyPr/>
          <a:lstStyle/>
          <a:p>
            <a:r>
              <a:rPr lang="fr-FR" sz="2800" dirty="0"/>
              <a:t>Fonctionnement général</a:t>
            </a:r>
          </a:p>
          <a:p>
            <a:r>
              <a:rPr lang="fr-FR" sz="2800" dirty="0"/>
              <a:t>Le système électronique </a:t>
            </a:r>
          </a:p>
          <a:p>
            <a:r>
              <a:rPr lang="fr-FR" sz="2800" dirty="0"/>
              <a:t>L’utilisation de l'Arduino</a:t>
            </a:r>
          </a:p>
          <a:p>
            <a:r>
              <a:rPr lang="fr-FR" sz="2800" dirty="0"/>
              <a:t>L’interface de pilotage</a:t>
            </a:r>
          </a:p>
          <a:p>
            <a:r>
              <a:rPr lang="fr-FR" sz="2800" dirty="0"/>
              <a:t>Bilan  du projet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A50FB9-5A03-493C-AC8A-7934E9A95F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437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Fonctionnement général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55AB5-7238-4EFA-AC40-626B1D0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2186744"/>
            <a:ext cx="10353762" cy="4058751"/>
          </a:xfrm>
        </p:spPr>
        <p:txBody>
          <a:bodyPr>
            <a:normAutofit/>
          </a:bodyPr>
          <a:lstStyle/>
          <a:p>
            <a:r>
              <a:rPr lang="fr-FR" sz="2800" dirty="0"/>
              <a:t>Contrôle de la température du frigo</a:t>
            </a:r>
          </a:p>
          <a:p>
            <a:r>
              <a:rPr lang="fr-FR" sz="2800" dirty="0"/>
              <a:t>Afficher l’évolution des températures</a:t>
            </a:r>
          </a:p>
          <a:p>
            <a:r>
              <a:rPr lang="fr-FR" sz="2800" dirty="0"/>
              <a:t>Alerte en cas de condensation </a:t>
            </a:r>
          </a:p>
          <a:p>
            <a:r>
              <a:rPr lang="fr-FR" sz="2800" dirty="0"/>
              <a:t>Alerte en cas d’augmentation anormale de la température</a:t>
            </a:r>
          </a:p>
        </p:txBody>
      </p:sp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273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Le système électronique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55AB5-7238-4EFA-AC40-626B1D0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733"/>
            <a:ext cx="4382984" cy="4058751"/>
          </a:xfrm>
        </p:spPr>
        <p:txBody>
          <a:bodyPr>
            <a:normAutofit/>
          </a:bodyPr>
          <a:lstStyle/>
          <a:p>
            <a:r>
              <a:rPr lang="fr-FR" sz="2800" dirty="0"/>
              <a:t>Thermistances</a:t>
            </a:r>
          </a:p>
          <a:p>
            <a:r>
              <a:rPr lang="fr-FR" sz="2800" dirty="0"/>
              <a:t>Capteur de température et d’humidité</a:t>
            </a:r>
          </a:p>
          <a:p>
            <a:r>
              <a:rPr lang="fr-FR" sz="2800" dirty="0"/>
              <a:t> Arduino</a:t>
            </a:r>
          </a:p>
          <a:p>
            <a:r>
              <a:rPr lang="fr-FR" sz="2800" dirty="0"/>
              <a:t>Amplificateur non inverseur </a:t>
            </a:r>
            <a:r>
              <a:rPr lang="fr-FR" sz="2800" dirty="0">
                <a:solidFill>
                  <a:srgbClr val="FF0000"/>
                </a:solidFill>
              </a:rPr>
              <a:t>(a modifier le </a:t>
            </a:r>
            <a:r>
              <a:rPr lang="fr-FR" sz="2800" dirty="0" err="1">
                <a:solidFill>
                  <a:srgbClr val="FF0000"/>
                </a:solidFill>
              </a:rPr>
              <a:t>schema</a:t>
            </a:r>
            <a:r>
              <a:rPr lang="fr-FR" sz="2800" dirty="0">
                <a:solidFill>
                  <a:srgbClr val="FF0000"/>
                </a:solidFill>
              </a:rPr>
              <a:t> !!!!)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948B20-2060-444A-AE9D-7AF1237E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984" y="1074747"/>
            <a:ext cx="7570365" cy="5619668"/>
          </a:xfrm>
          <a:prstGeom prst="rect">
            <a:avLst/>
          </a:prstGeom>
        </p:spPr>
      </p:pic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4CBDC0-94F4-4C29-9F2A-F9A9C797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1" y="4909852"/>
            <a:ext cx="26098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761527" cy="970450"/>
          </a:xfrm>
        </p:spPr>
        <p:txBody>
          <a:bodyPr>
            <a:normAutofit/>
          </a:bodyPr>
          <a:lstStyle/>
          <a:p>
            <a:r>
              <a:rPr lang="fr-FR" sz="4400" dirty="0"/>
              <a:t>L’utilisation de l’Arduino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655AB5-7238-4EFA-AC40-626B1D0EB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4646" y="1624681"/>
                <a:ext cx="10353762" cy="40587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2800" dirty="0"/>
                  <a:t>Récupération des tensions des thermistances</a:t>
                </a:r>
              </a:p>
              <a:p>
                <a:r>
                  <a:rPr lang="fr-FR" sz="2800" dirty="0"/>
                  <a:t>Récupération de température et du taux d’humidité (DHT22)</a:t>
                </a:r>
              </a:p>
              <a:p>
                <a:r>
                  <a:rPr lang="fr-FR" sz="2800" dirty="0"/>
                  <a:t>Calcule de la valeur de la résistance des thermistances :</a:t>
                </a:r>
                <a:endParaRPr lang="fr-FR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𝑅𝑆𝑦𝑠𝑡𝑒𝑚𝑒</m:t>
                          </m:r>
                        </m:num>
                        <m:den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1023</m:t>
                                  </m:r>
                                </m:num>
                                <m:den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𝑅𝑇h𝑒𝑟𝑚𝑖𝑠𝑡𝑎𝑛𝑐𝑒</m:t>
                                  </m:r>
                                </m:den>
                              </m:f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  <a:p>
                <a:pPr marL="36900" indent="0">
                  <a:buNone/>
                </a:pPr>
                <a:endParaRPr lang="fr-FR" sz="2800" dirty="0"/>
              </a:p>
              <a:p>
                <a:r>
                  <a:rPr lang="fr-FR" sz="2800" dirty="0"/>
                  <a:t>Envoie des données à l’interface java</a:t>
                </a:r>
              </a:p>
              <a:p>
                <a:r>
                  <a:rPr lang="fr-FR" sz="2800" dirty="0"/>
                  <a:t>Réception et mise en place de la régulation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655AB5-7238-4EFA-AC40-626B1D0EB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646" y="1624681"/>
                <a:ext cx="1035376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345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L’interface de pilotage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E846660-2FFB-4814-BFB5-D875E230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60" y="1177379"/>
            <a:ext cx="4276725" cy="2847975"/>
          </a:xfrm>
          <a:prstGeom prst="rect">
            <a:avLst/>
          </a:prstGeom>
        </p:spPr>
      </p:pic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71C619-EB16-46FD-ACF3-5A496973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24" y="1158329"/>
            <a:ext cx="4276725" cy="28670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233043-2377-43A2-9382-64814477B0FB}"/>
              </a:ext>
            </a:extLst>
          </p:cNvPr>
          <p:cNvSpPr txBox="1"/>
          <p:nvPr/>
        </p:nvSpPr>
        <p:spPr>
          <a:xfrm>
            <a:off x="1319002" y="4118846"/>
            <a:ext cx="93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Interface utilisateur graphique </a:t>
            </a:r>
          </a:p>
        </p:txBody>
      </p:sp>
    </p:spTree>
    <p:extLst>
      <p:ext uri="{BB962C8B-B14F-4D97-AF65-F5344CB8AC3E}">
        <p14:creationId xmlns:p14="http://schemas.microsoft.com/office/powerpoint/2010/main" val="276079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L’interface de pilotage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55AB5-7238-4EFA-AC40-626B1D0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587" y="1399624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/>
              <a:t>Communication Arduino (</a:t>
            </a:r>
            <a:r>
              <a:rPr lang="fr-FR" sz="2800" dirty="0" err="1"/>
              <a:t>half</a:t>
            </a:r>
            <a:r>
              <a:rPr lang="fr-FR" sz="2800" dirty="0"/>
              <a:t> duplex) à intervalle régulier</a:t>
            </a:r>
          </a:p>
          <a:p>
            <a:r>
              <a:rPr lang="fr-FR" sz="2800" dirty="0"/>
              <a:t>Gestion des calculs et conversion des données</a:t>
            </a:r>
          </a:p>
          <a:p>
            <a:pPr lvl="1"/>
            <a:r>
              <a:rPr lang="fr-FR" sz="2600" dirty="0"/>
              <a:t>Récupération valeur humidité</a:t>
            </a:r>
          </a:p>
          <a:p>
            <a:pPr lvl="1"/>
            <a:r>
              <a:rPr lang="fr-FR" sz="2600" dirty="0"/>
              <a:t>Récupération de résistance</a:t>
            </a:r>
          </a:p>
          <a:p>
            <a:pPr lvl="1"/>
            <a:r>
              <a:rPr lang="fr-FR" sz="2600" dirty="0"/>
              <a:t>Récupération de valeur de température</a:t>
            </a:r>
          </a:p>
          <a:p>
            <a:r>
              <a:rPr lang="fr-FR" sz="2600" dirty="0"/>
              <a:t>Calcul des écarts de consigne et de mesure coté réfrigérateur </a:t>
            </a:r>
          </a:p>
          <a:p>
            <a:r>
              <a:rPr lang="fr-FR" sz="2600" dirty="0"/>
              <a:t>Émission « d’alerte » pour le point de rosée, température max</a:t>
            </a:r>
          </a:p>
          <a:p>
            <a:r>
              <a:rPr lang="fr-FR" sz="2600" dirty="0"/>
              <a:t>Suivi et affichage des température dans le réfrigérateur </a:t>
            </a:r>
          </a:p>
          <a:p>
            <a:r>
              <a:rPr lang="fr-FR" sz="2600" dirty="0"/>
              <a:t>Émission de consigne de température</a:t>
            </a:r>
          </a:p>
          <a:p>
            <a:pPr marL="36900" indent="0">
              <a:buNone/>
            </a:pPr>
            <a:endParaRPr lang="fr-FR" sz="2600" dirty="0"/>
          </a:p>
          <a:p>
            <a:endParaRPr lang="fr-FR" sz="2600" dirty="0"/>
          </a:p>
          <a:p>
            <a:endParaRPr lang="fr-FR" sz="2800" dirty="0"/>
          </a:p>
        </p:txBody>
      </p:sp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599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Bilan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55AB5-7238-4EFA-AC40-626B1D0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218674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fr-FR" sz="2800" dirty="0"/>
          </a:p>
        </p:txBody>
      </p:sp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29776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53</TotalTime>
  <Words>177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Calisto MT</vt:lpstr>
      <vt:lpstr>Cambria Math</vt:lpstr>
      <vt:lpstr>Wingdings 2</vt:lpstr>
      <vt:lpstr>Ardoise</vt:lpstr>
      <vt:lpstr>Pimp My Fridge</vt:lpstr>
      <vt:lpstr>Présentation PowerPoint</vt:lpstr>
      <vt:lpstr>Fonctionnement général</vt:lpstr>
      <vt:lpstr>Le système électronique</vt:lpstr>
      <vt:lpstr>L’utilisation de l’Arduino</vt:lpstr>
      <vt:lpstr>L’interface de pilotage</vt:lpstr>
      <vt:lpstr>L’interface de pilotage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Pimp My Fridge</dc:title>
  <dc:creator>WITZ ROMAIN</dc:creator>
  <cp:lastModifiedBy>TEGRA REFLEX FLawn LEAdZ</cp:lastModifiedBy>
  <cp:revision>8</cp:revision>
  <dcterms:created xsi:type="dcterms:W3CDTF">2018-12-04T17:48:34Z</dcterms:created>
  <dcterms:modified xsi:type="dcterms:W3CDTF">2018-12-04T21:09:09Z</dcterms:modified>
</cp:coreProperties>
</file>